
<file path=[Content_Types].xml><?xml version="1.0" encoding="utf-8"?>
<Types xmlns="http://schemas.openxmlformats.org/package/2006/content-types">
  <Default Extension="1"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503934" r:id="rId4"/>
    <p:sldMasterId id="2147504380" r:id="rId5"/>
  </p:sldMasterIdLst>
  <p:notesMasterIdLst>
    <p:notesMasterId r:id="rId21"/>
  </p:notesMasterIdLst>
  <p:handoutMasterIdLst>
    <p:handoutMasterId r:id="rId22"/>
  </p:handoutMasterIdLst>
  <p:sldIdLst>
    <p:sldId id="11120" r:id="rId6"/>
    <p:sldId id="11611" r:id="rId7"/>
    <p:sldId id="11615" r:id="rId8"/>
    <p:sldId id="11617" r:id="rId9"/>
    <p:sldId id="11616" r:id="rId10"/>
    <p:sldId id="269" r:id="rId11"/>
    <p:sldId id="9676" r:id="rId12"/>
    <p:sldId id="11597" r:id="rId13"/>
    <p:sldId id="11614" r:id="rId14"/>
    <p:sldId id="11191" r:id="rId15"/>
    <p:sldId id="11609" r:id="rId16"/>
    <p:sldId id="11613" r:id="rId17"/>
    <p:sldId id="11605" r:id="rId18"/>
    <p:sldId id="11606" r:id="rId19"/>
    <p:sldId id="943" r:id="rId20"/>
  </p:sldIdLst>
  <p:sldSz cx="9144000" cy="6858000" type="screen4x3"/>
  <p:notesSz cx="7010400" cy="9296400"/>
  <p:defaultTextStyle>
    <a:defPPr>
      <a:defRPr lang="en-US"/>
    </a:defPPr>
    <a:lvl1pPr algn="l" rtl="0" fontAlgn="base">
      <a:spcBef>
        <a:spcPct val="0"/>
      </a:spcBef>
      <a:spcAft>
        <a:spcPct val="0"/>
      </a:spcAft>
      <a:defRPr b="1" kern="1200">
        <a:solidFill>
          <a:schemeClr val="tx1"/>
        </a:solidFill>
        <a:latin typeface="Arial" charset="0"/>
        <a:ea typeface="+mn-ea"/>
        <a:cs typeface="Arial" charset="0"/>
      </a:defRPr>
    </a:lvl1pPr>
    <a:lvl2pPr marL="456348" algn="l" rtl="0" fontAlgn="base">
      <a:spcBef>
        <a:spcPct val="0"/>
      </a:spcBef>
      <a:spcAft>
        <a:spcPct val="0"/>
      </a:spcAft>
      <a:defRPr b="1" kern="1200">
        <a:solidFill>
          <a:schemeClr val="tx1"/>
        </a:solidFill>
        <a:latin typeface="Arial" charset="0"/>
        <a:ea typeface="+mn-ea"/>
        <a:cs typeface="Arial" charset="0"/>
      </a:defRPr>
    </a:lvl2pPr>
    <a:lvl3pPr marL="912696" algn="l" rtl="0" fontAlgn="base">
      <a:spcBef>
        <a:spcPct val="0"/>
      </a:spcBef>
      <a:spcAft>
        <a:spcPct val="0"/>
      </a:spcAft>
      <a:defRPr b="1" kern="1200">
        <a:solidFill>
          <a:schemeClr val="tx1"/>
        </a:solidFill>
        <a:latin typeface="Arial" charset="0"/>
        <a:ea typeface="+mn-ea"/>
        <a:cs typeface="Arial" charset="0"/>
      </a:defRPr>
    </a:lvl3pPr>
    <a:lvl4pPr marL="1369046" algn="l" rtl="0" fontAlgn="base">
      <a:spcBef>
        <a:spcPct val="0"/>
      </a:spcBef>
      <a:spcAft>
        <a:spcPct val="0"/>
      </a:spcAft>
      <a:defRPr b="1" kern="1200">
        <a:solidFill>
          <a:schemeClr val="tx1"/>
        </a:solidFill>
        <a:latin typeface="Arial" charset="0"/>
        <a:ea typeface="+mn-ea"/>
        <a:cs typeface="Arial" charset="0"/>
      </a:defRPr>
    </a:lvl4pPr>
    <a:lvl5pPr marL="1825394" algn="l" rtl="0" fontAlgn="base">
      <a:spcBef>
        <a:spcPct val="0"/>
      </a:spcBef>
      <a:spcAft>
        <a:spcPct val="0"/>
      </a:spcAft>
      <a:defRPr b="1" kern="1200">
        <a:solidFill>
          <a:schemeClr val="tx1"/>
        </a:solidFill>
        <a:latin typeface="Arial" charset="0"/>
        <a:ea typeface="+mn-ea"/>
        <a:cs typeface="Arial" charset="0"/>
      </a:defRPr>
    </a:lvl5pPr>
    <a:lvl6pPr marL="2281742" algn="l" defTabSz="912696" rtl="0" eaLnBrk="1" latinLnBrk="0" hangingPunct="1">
      <a:defRPr b="1" kern="1200">
        <a:solidFill>
          <a:schemeClr val="tx1"/>
        </a:solidFill>
        <a:latin typeface="Arial" charset="0"/>
        <a:ea typeface="+mn-ea"/>
        <a:cs typeface="Arial" charset="0"/>
      </a:defRPr>
    </a:lvl6pPr>
    <a:lvl7pPr marL="2738090" algn="l" defTabSz="912696" rtl="0" eaLnBrk="1" latinLnBrk="0" hangingPunct="1">
      <a:defRPr b="1" kern="1200">
        <a:solidFill>
          <a:schemeClr val="tx1"/>
        </a:solidFill>
        <a:latin typeface="Arial" charset="0"/>
        <a:ea typeface="+mn-ea"/>
        <a:cs typeface="Arial" charset="0"/>
      </a:defRPr>
    </a:lvl7pPr>
    <a:lvl8pPr marL="3194429" algn="l" defTabSz="912696" rtl="0" eaLnBrk="1" latinLnBrk="0" hangingPunct="1">
      <a:defRPr b="1" kern="1200">
        <a:solidFill>
          <a:schemeClr val="tx1"/>
        </a:solidFill>
        <a:latin typeface="Arial" charset="0"/>
        <a:ea typeface="+mn-ea"/>
        <a:cs typeface="Arial" charset="0"/>
      </a:defRPr>
    </a:lvl8pPr>
    <a:lvl9pPr marL="3650784" algn="l" defTabSz="912696" rtl="0" eaLnBrk="1" latinLnBrk="0" hangingPunct="1">
      <a:defRPr b="1" kern="1200">
        <a:solidFill>
          <a:schemeClr val="tx1"/>
        </a:solidFill>
        <a:latin typeface="Arial" charset="0"/>
        <a:ea typeface="+mn-ea"/>
        <a:cs typeface="Arial" charset="0"/>
      </a:defRPr>
    </a:lvl9pPr>
  </p:defaultTextStyle>
  <p:extLst>
    <p:ext uri="{521415D9-36F7-43E2-AB2F-B90AF26B5E84}">
      <p14:sectionLst xmlns:p14="http://schemas.microsoft.com/office/powerpoint/2010/main">
        <p14:section name="Default Section" id="{5FB6ABF6-4D33-492A-80AE-A68C1FB5DC2F}">
          <p14:sldIdLst>
            <p14:sldId id="11120"/>
            <p14:sldId id="11611"/>
            <p14:sldId id="11615"/>
            <p14:sldId id="11617"/>
            <p14:sldId id="11616"/>
            <p14:sldId id="269"/>
          </p14:sldIdLst>
        </p14:section>
        <p14:section name="Untitled Section" id="{16ADD67A-183A-4232-B20A-9EEB24CEA4B4}">
          <p14:sldIdLst>
            <p14:sldId id="9676"/>
            <p14:sldId id="11597"/>
            <p14:sldId id="11614"/>
            <p14:sldId id="11191"/>
            <p14:sldId id="11609"/>
            <p14:sldId id="11613"/>
            <p14:sldId id="11605"/>
            <p14:sldId id="11606"/>
            <p14:sldId id="943"/>
          </p14:sldIdLst>
        </p14:section>
        <p14:section name="Untitled Section" id="{2F5D89F2-3D89-4F80-BF5D-0767E74AEF5A}">
          <p14:sldIdLst/>
        </p14:section>
        <p14:section name="Untitled Section" id="{25061270-0B8D-4BF8-828F-CB08243A319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9" userDrawn="1">
          <p15:clr>
            <a:srgbClr val="A4A3A4"/>
          </p15:clr>
        </p15:guide>
        <p15:guide id="2" pos="2750" userDrawn="1">
          <p15:clr>
            <a:srgbClr val="A4A3A4"/>
          </p15:clr>
        </p15:guide>
        <p15:guide id="3" pos="2811" userDrawn="1">
          <p15:clr>
            <a:srgbClr val="A4A3A4"/>
          </p15:clr>
        </p15:guide>
        <p15:guide id="4" pos="2690" userDrawn="1">
          <p15:clr>
            <a:srgbClr val="A4A3A4"/>
          </p15:clr>
        </p15:guide>
        <p15:guide id="5" pos="2873" userDrawn="1">
          <p15:clr>
            <a:srgbClr val="A4A3A4"/>
          </p15:clr>
        </p15:guide>
        <p15:guide id="6" pos="2632" userDrawn="1">
          <p15:clr>
            <a:srgbClr val="A4A3A4"/>
          </p15:clr>
        </p15:guide>
        <p15:guide id="7" pos="2937" userDrawn="1">
          <p15:clr>
            <a:srgbClr val="A4A3A4"/>
          </p15:clr>
        </p15:guide>
        <p15:guide id="8" pos="2575" userDrawn="1">
          <p15:clr>
            <a:srgbClr val="A4A3A4"/>
          </p15:clr>
        </p15:guide>
        <p15:guide id="9" pos="2519" userDrawn="1">
          <p15:clr>
            <a:srgbClr val="A4A3A4"/>
          </p15:clr>
        </p15:guide>
        <p15:guide id="10" pos="2464" userDrawn="1">
          <p15:clr>
            <a:srgbClr val="A4A3A4"/>
          </p15:clr>
        </p15:guide>
        <p15:guide id="11" pos="2410" userDrawn="1">
          <p15:clr>
            <a:srgbClr val="A4A3A4"/>
          </p15:clr>
        </p15:guide>
        <p15:guide id="12" pos="2358" userDrawn="1">
          <p15:clr>
            <a:srgbClr val="A4A3A4"/>
          </p15:clr>
        </p15:guide>
        <p15:guide id="13" pos="2307" userDrawn="1">
          <p15:clr>
            <a:srgbClr val="A4A3A4"/>
          </p15:clr>
        </p15:guide>
        <p15:guide id="14" pos="2257" userDrawn="1">
          <p15:clr>
            <a:srgbClr val="A4A3A4"/>
          </p15:clr>
        </p15:guide>
        <p15:guide id="15" pos="2208" userDrawn="1">
          <p15:clr>
            <a:srgbClr val="A4A3A4"/>
          </p15:clr>
        </p15:guide>
        <p15:guide id="16" pos="2160" userDrawn="1">
          <p15:clr>
            <a:srgbClr val="A4A3A4"/>
          </p15:clr>
        </p15:guide>
        <p15:guide id="17" pos="2113" userDrawn="1">
          <p15:clr>
            <a:srgbClr val="A4A3A4"/>
          </p15:clr>
        </p15:guide>
        <p15:guide id="18" pos="206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ke" initials="M" lastIdx="1" clrIdx="0"/>
  <p:cmAuthor id="2" name="Wilson, Brooke" initials="WB" lastIdx="1" clrIdx="1"/>
  <p:cmAuthor id="3" name="Sparks, Dolores" initials="SD" lastIdx="1" clrIdx="2"/>
  <p:cmAuthor id="4" name="Ciardullo, Anthony" initials="CA" lastIdx="1" clrIdx="3">
    <p:extLst>
      <p:ext uri="{19B8F6BF-5375-455C-9EA6-DF929625EA0E}">
        <p15:presenceInfo xmlns:p15="http://schemas.microsoft.com/office/powerpoint/2012/main" userId="S::aciardullo@sd43.bc.ca::1ab5a05d-90aa-47f8-8125-78774e8f7ddd" providerId="AD"/>
      </p:ext>
    </p:extLst>
  </p:cmAuthor>
  <p:cmAuthor id="5" name="127S-Dhanani, Aly" initials="1A" lastIdx="2" clrIdx="4">
    <p:extLst>
      <p:ext uri="{19B8F6BF-5375-455C-9EA6-DF929625EA0E}">
        <p15:presenceInfo xmlns:p15="http://schemas.microsoft.com/office/powerpoint/2012/main" userId="S::127-adhanani@sd43.bc.ca::fd775d7c-a8c9-485d-9199-5f95ff74e49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FFCC"/>
    <a:srgbClr val="CC99FF"/>
    <a:srgbClr val="FF6600"/>
    <a:srgbClr val="FFCC99"/>
    <a:srgbClr val="BBE0E3"/>
    <a:srgbClr val="45BDC3"/>
    <a:srgbClr val="66FFFF"/>
    <a:srgbClr val="FF3300"/>
    <a:srgbClr val="B2B2B2"/>
    <a:srgbClr val="F7A3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414" autoAdjust="0"/>
    <p:restoredTop sz="95270" autoAdjust="0"/>
  </p:normalViewPr>
  <p:slideViewPr>
    <p:cSldViewPr>
      <p:cViewPr varScale="1">
        <p:scale>
          <a:sx n="117" d="100"/>
          <a:sy n="117" d="100"/>
        </p:scale>
        <p:origin x="636" y="11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202"/>
    </p:cViewPr>
  </p:sorterViewPr>
  <p:notesViewPr>
    <p:cSldViewPr>
      <p:cViewPr varScale="1">
        <p:scale>
          <a:sx n="36" d="100"/>
          <a:sy n="36" d="100"/>
        </p:scale>
        <p:origin x="-1536" y="-90"/>
      </p:cViewPr>
      <p:guideLst>
        <p:guide orient="horz" pos="2929"/>
        <p:guide pos="2750"/>
        <p:guide pos="2811"/>
        <p:guide pos="2690"/>
        <p:guide pos="2873"/>
        <p:guide pos="2632"/>
        <p:guide pos="2937"/>
        <p:guide pos="2575"/>
        <p:guide pos="2519"/>
        <p:guide pos="2464"/>
        <p:guide pos="2410"/>
        <p:guide pos="2358"/>
        <p:guide pos="2307"/>
        <p:guide pos="2257"/>
        <p:guide pos="2208"/>
        <p:guide pos="2160"/>
        <p:guide pos="2113"/>
        <p:guide pos="2067"/>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notesMaster" Target="notesMasters/notes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commentAuthors" Target="commentAuthor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handoutMaster" Target="handoutMasters/handoutMaster1.xml"/><Relationship Id="rId27"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8675" name="Rectangle 3"/>
          <p:cNvSpPr>
            <a:spLocks noGrp="1" noChangeArrowheads="1"/>
          </p:cNvSpPr>
          <p:nvPr>
            <p:ph type="dt" sz="quarter"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8676" name="Rectangle 4"/>
          <p:cNvSpPr>
            <a:spLocks noGrp="1" noChangeArrowheads="1"/>
          </p:cNvSpPr>
          <p:nvPr>
            <p:ph type="ftr" sz="quarter" idx="2"/>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8677" name="Rectangle 5"/>
          <p:cNvSpPr>
            <a:spLocks noGrp="1" noChangeArrowheads="1"/>
          </p:cNvSpPr>
          <p:nvPr>
            <p:ph type="sldNum" sz="quarter" idx="3"/>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41F4E0BF-CEEA-4569-8B5D-9A02FA1EF2C1}" type="slidenum">
              <a:rPr lang="en-CA"/>
              <a:pPr>
                <a:defRPr/>
              </a:pPr>
              <a:t>‹#›</a:t>
            </a:fld>
            <a:endParaRPr lang="en-CA" dirty="0"/>
          </a:p>
        </p:txBody>
      </p:sp>
    </p:spTree>
    <p:extLst>
      <p:ext uri="{BB962C8B-B14F-4D97-AF65-F5344CB8AC3E}">
        <p14:creationId xmlns:p14="http://schemas.microsoft.com/office/powerpoint/2010/main" val="79053833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09:29.530"/>
    </inkml:context>
    <inkml:brush xml:id="br0">
      <inkml:brushProperty name="width" value="0.05" units="cm"/>
      <inkml:brushProperty name="height" value="0.05" units="cm"/>
    </inkml:brush>
  </inkml:definitions>
  <inkml:trace contextRef="#ctx0" brushRef="#br0">1 0 13798,'0'0'-1328,"0"0"-1970,0 0 641,0 0-192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4:59.091"/>
    </inkml:context>
    <inkml:brush xml:id="br0">
      <inkml:brushProperty name="width" value="0.05" units="cm"/>
      <inkml:brushProperty name="height" value="0.05" units="cm"/>
    </inkml:brush>
  </inkml:definitions>
  <inkml:trace contextRef="#ctx0" brushRef="#br0">-635 131 10165,'0'0'-320,"0"0"-1169,0 0 448,0 0 289,0 0-945,0 0 465,0 0 495,0-26-2160</inkml:trace>
  <inkml:trace contextRef="#ctx0" brushRef="#br0" timeOffset="-1296">-159 27 11509,'0'0'-1296,"0"0"127,0 0-592,0 0-15,0 0 543,0 0 112,0-27 97</inkml:trace>
  <inkml:trace contextRef="#ctx0" brushRef="#br0" timeOffset="-1120">-159 26 4690,'-39'26'3458,"39"-26"-3426,0 0-16,0 0 0,0 0-16,0 0-208,0 0-305,0 0-607,0 0-689,0 0 304,0 0 577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2.722"/>
    </inkml:context>
    <inkml:brush xml:id="br0">
      <inkml:brushProperty name="width" value="0.05" units="cm"/>
      <inkml:brushProperty name="height" value="0.05" units="cm"/>
    </inkml:brush>
  </inkml:definitions>
  <inkml:trace contextRef="#ctx0" brushRef="#br0">-660 28 13734,'0'0'-496,"0"0"0,0 0 224,0 0 176,20 0 16,-20 0-433,0 27-959,0-27-2018</inkml:trace>
  <inkml:trace contextRef="#ctx0" brushRef="#br0" timeOffset="-869">-164 1 10581,'0'0'240,"0"0"-192,0 0 384,0 0-128,0 0-224,0 0-112,0 0-1120,0 0-2626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5.575"/>
    </inkml:context>
    <inkml:brush xml:id="br0">
      <inkml:brushProperty name="width" value="0.05" units="cm"/>
      <inkml:brushProperty name="height" value="0.05" units="cm"/>
    </inkml:brush>
  </inkml:definitions>
  <inkml:trace contextRef="#ctx0" brushRef="#br0">59 0 16776,'0'0'-993,"0"0"561,0 0-288,0 0 304,-19 0-689,-1 0-1632,0 0-2081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40:08.718"/>
    </inkml:context>
    <inkml:brush xml:id="br0">
      <inkml:brushProperty name="width" value="0.05" units="cm"/>
      <inkml:brushProperty name="height" value="0.05" units="cm"/>
    </inkml:brush>
  </inkml:definitions>
  <inkml:trace contextRef="#ctx0" brushRef="#br0">41 0 4370,'0'0'3185,"0"0"-4881,0 0-33,0 0 1265,-40 27-561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5603" name="Rectangle 3"/>
          <p:cNvSpPr>
            <a:spLocks noGrp="1" noChangeArrowheads="1"/>
          </p:cNvSpPr>
          <p:nvPr>
            <p:ph type="dt"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9700" name="Rectangle 4"/>
          <p:cNvSpPr>
            <a:spLocks noGrp="1" noRot="1" noChangeAspect="1" noChangeArrowheads="1" noTextEdit="1"/>
          </p:cNvSpPr>
          <p:nvPr>
            <p:ph type="sldImg" idx="2"/>
          </p:nvPr>
        </p:nvSpPr>
        <p:spPr bwMode="auto">
          <a:xfrm>
            <a:off x="1182688" y="696913"/>
            <a:ext cx="46466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5" name="Rectangle 5"/>
          <p:cNvSpPr>
            <a:spLocks noGrp="1" noChangeArrowheads="1"/>
          </p:cNvSpPr>
          <p:nvPr>
            <p:ph type="body" sz="quarter" idx="3"/>
          </p:nvPr>
        </p:nvSpPr>
        <p:spPr bwMode="auto">
          <a:xfrm>
            <a:off x="704853" y="4416526"/>
            <a:ext cx="5600700" cy="4183063"/>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5606" name="Rectangle 6"/>
          <p:cNvSpPr>
            <a:spLocks noGrp="1" noChangeArrowheads="1"/>
          </p:cNvSpPr>
          <p:nvPr>
            <p:ph type="ftr" sz="quarter" idx="4"/>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5607" name="Rectangle 7"/>
          <p:cNvSpPr>
            <a:spLocks noGrp="1" noChangeArrowheads="1"/>
          </p:cNvSpPr>
          <p:nvPr>
            <p:ph type="sldNum" sz="quarter" idx="5"/>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5C44F89C-CEA3-45D4-8CC5-5E6EF0918BD9}" type="slidenum">
              <a:rPr lang="en-CA"/>
              <a:pPr>
                <a:defRPr/>
              </a:pPr>
              <a:t>‹#›</a:t>
            </a:fld>
            <a:endParaRPr lang="en-CA" dirty="0"/>
          </a:p>
        </p:txBody>
      </p:sp>
    </p:spTree>
    <p:extLst>
      <p:ext uri="{BB962C8B-B14F-4D97-AF65-F5344CB8AC3E}">
        <p14:creationId xmlns:p14="http://schemas.microsoft.com/office/powerpoint/2010/main" val="10662426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6348"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2696"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69046"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5394"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1742" algn="l" defTabSz="912696" rtl="0" eaLnBrk="1" latinLnBrk="0" hangingPunct="1">
      <a:defRPr sz="1200" kern="1200">
        <a:solidFill>
          <a:schemeClr val="tx1"/>
        </a:solidFill>
        <a:latin typeface="+mn-lt"/>
        <a:ea typeface="+mn-ea"/>
        <a:cs typeface="+mn-cs"/>
      </a:defRPr>
    </a:lvl6pPr>
    <a:lvl7pPr marL="2738090" algn="l" defTabSz="912696" rtl="0" eaLnBrk="1" latinLnBrk="0" hangingPunct="1">
      <a:defRPr sz="1200" kern="1200">
        <a:solidFill>
          <a:schemeClr val="tx1"/>
        </a:solidFill>
        <a:latin typeface="+mn-lt"/>
        <a:ea typeface="+mn-ea"/>
        <a:cs typeface="+mn-cs"/>
      </a:defRPr>
    </a:lvl7pPr>
    <a:lvl8pPr marL="3194429" algn="l" defTabSz="912696" rtl="0" eaLnBrk="1" latinLnBrk="0" hangingPunct="1">
      <a:defRPr sz="1200" kern="1200">
        <a:solidFill>
          <a:schemeClr val="tx1"/>
        </a:solidFill>
        <a:latin typeface="+mn-lt"/>
        <a:ea typeface="+mn-ea"/>
        <a:cs typeface="+mn-cs"/>
      </a:defRPr>
    </a:lvl8pPr>
    <a:lvl9pPr marL="3650784" algn="l" defTabSz="9126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7</a:t>
            </a:fld>
            <a:endParaRPr lang="en-CA" b="0" dirty="0">
              <a:solidFill>
                <a:prstClr val="black"/>
              </a:solidFill>
            </a:endParaRPr>
          </a:p>
        </p:txBody>
      </p:sp>
    </p:spTree>
    <p:extLst>
      <p:ext uri="{BB962C8B-B14F-4D97-AF65-F5344CB8AC3E}">
        <p14:creationId xmlns:p14="http://schemas.microsoft.com/office/powerpoint/2010/main" val="19680204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defTabSz="914266" eaLnBrk="1" hangingPunct="1">
              <a:defRPr/>
            </a:pPr>
            <a:fld id="{86384857-4853-44EF-855F-952CC7987178}" type="slidenum">
              <a:rPr lang="en-CA" b="0">
                <a:solidFill>
                  <a:prstClr val="black"/>
                </a:solidFill>
              </a:rPr>
              <a:pPr defTabSz="914266" eaLnBrk="1" hangingPunct="1">
                <a:defRPr/>
              </a:pPr>
              <a:t>8</a:t>
            </a:fld>
            <a:endParaRPr lang="en-CA" b="0" dirty="0">
              <a:solidFill>
                <a:prstClr val="black"/>
              </a:solidFill>
            </a:endParaRPr>
          </a:p>
        </p:txBody>
      </p:sp>
    </p:spTree>
    <p:extLst>
      <p:ext uri="{BB962C8B-B14F-4D97-AF65-F5344CB8AC3E}">
        <p14:creationId xmlns:p14="http://schemas.microsoft.com/office/powerpoint/2010/main" val="1628709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10</a:t>
            </a:fld>
            <a:endParaRPr lang="en-CA" b="0" dirty="0">
              <a:solidFill>
                <a:prstClr val="black"/>
              </a:solidFill>
            </a:endParaRPr>
          </a:p>
        </p:txBody>
      </p:sp>
    </p:spTree>
    <p:extLst>
      <p:ext uri="{BB962C8B-B14F-4D97-AF65-F5344CB8AC3E}">
        <p14:creationId xmlns:p14="http://schemas.microsoft.com/office/powerpoint/2010/main" val="171913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xfrm>
            <a:off x="1182688" y="696913"/>
            <a:ext cx="4646612" cy="3486150"/>
          </a:xfrm>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329" indent="-1255891" eaLnBrk="0" hangingPunct="0">
              <a:defRPr b="1">
                <a:solidFill>
                  <a:schemeClr val="tx1"/>
                </a:solidFill>
                <a:latin typeface="Arial" charset="0"/>
                <a:cs typeface="Arial" charset="0"/>
              </a:defRPr>
            </a:lvl2pPr>
            <a:lvl3pPr marL="5023584" indent="-1004715" eaLnBrk="0" hangingPunct="0">
              <a:defRPr b="1">
                <a:solidFill>
                  <a:schemeClr val="tx1"/>
                </a:solidFill>
                <a:latin typeface="Arial" charset="0"/>
                <a:cs typeface="Arial" charset="0"/>
              </a:defRPr>
            </a:lvl3pPr>
            <a:lvl4pPr marL="7033009" indent="-1004715" eaLnBrk="0" hangingPunct="0">
              <a:defRPr b="1">
                <a:solidFill>
                  <a:schemeClr val="tx1"/>
                </a:solidFill>
                <a:latin typeface="Arial" charset="0"/>
                <a:cs typeface="Arial" charset="0"/>
              </a:defRPr>
            </a:lvl4pPr>
            <a:lvl5pPr marL="9042447" indent="-1004715" eaLnBrk="0" hangingPunct="0">
              <a:defRPr b="1">
                <a:solidFill>
                  <a:schemeClr val="tx1"/>
                </a:solidFill>
                <a:latin typeface="Arial" charset="0"/>
                <a:cs typeface="Arial" charset="0"/>
              </a:defRPr>
            </a:lvl5pPr>
            <a:lvl6pPr marL="11051872" indent="-1004715" eaLnBrk="0" fontAlgn="base" hangingPunct="0">
              <a:spcBef>
                <a:spcPct val="0"/>
              </a:spcBef>
              <a:spcAft>
                <a:spcPct val="0"/>
              </a:spcAft>
              <a:defRPr b="1">
                <a:solidFill>
                  <a:schemeClr val="tx1"/>
                </a:solidFill>
                <a:latin typeface="Arial" charset="0"/>
                <a:cs typeface="Arial" charset="0"/>
              </a:defRPr>
            </a:lvl6pPr>
            <a:lvl7pPr marL="13061308" indent="-1004715" eaLnBrk="0" fontAlgn="base" hangingPunct="0">
              <a:spcBef>
                <a:spcPct val="0"/>
              </a:spcBef>
              <a:spcAft>
                <a:spcPct val="0"/>
              </a:spcAft>
              <a:defRPr b="1">
                <a:solidFill>
                  <a:schemeClr val="tx1"/>
                </a:solidFill>
                <a:latin typeface="Arial" charset="0"/>
                <a:cs typeface="Arial" charset="0"/>
              </a:defRPr>
            </a:lvl7pPr>
            <a:lvl8pPr marL="15070740" indent="-1004715" eaLnBrk="0" fontAlgn="base" hangingPunct="0">
              <a:spcBef>
                <a:spcPct val="0"/>
              </a:spcBef>
              <a:spcAft>
                <a:spcPct val="0"/>
              </a:spcAft>
              <a:defRPr b="1">
                <a:solidFill>
                  <a:schemeClr val="tx1"/>
                </a:solidFill>
                <a:latin typeface="Arial" charset="0"/>
                <a:cs typeface="Arial" charset="0"/>
              </a:defRPr>
            </a:lvl8pPr>
            <a:lvl9pPr marL="17080167" indent="-1004715" eaLnBrk="0" fontAlgn="base" hangingPunct="0">
              <a:spcBef>
                <a:spcPct val="0"/>
              </a:spcBef>
              <a:spcAft>
                <a:spcPct val="0"/>
              </a:spcAft>
              <a:defRPr b="1">
                <a:solidFill>
                  <a:schemeClr val="tx1"/>
                </a:solidFill>
                <a:latin typeface="Arial" charset="0"/>
                <a:cs typeface="Arial" charset="0"/>
              </a:defRPr>
            </a:lvl9pPr>
          </a:lstStyle>
          <a:p>
            <a:pPr eaLnBrk="1" hangingPunct="1"/>
            <a:fld id="{6F805F5E-365E-4605-806E-46230A646568}" type="slidenum">
              <a:rPr lang="en-CA" b="0" smtClean="0"/>
              <a:pPr eaLnBrk="1" hangingPunct="1"/>
              <a:t>15</a:t>
            </a:fld>
            <a:endParaRPr lang="en-CA" b="0" dirty="0"/>
          </a:p>
        </p:txBody>
      </p:sp>
    </p:spTree>
    <p:extLst>
      <p:ext uri="{BB962C8B-B14F-4D97-AF65-F5344CB8AC3E}">
        <p14:creationId xmlns:p14="http://schemas.microsoft.com/office/powerpoint/2010/main" val="12962718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png"/><Relationship Id="rId3" Type="http://schemas.openxmlformats.org/officeDocument/2006/relationships/customXml" Target="../ink/ink1.xml"/><Relationship Id="rId7" Type="http://schemas.openxmlformats.org/officeDocument/2006/relationships/customXml" Target="../ink/ink3.xml"/><Relationship Id="rId12"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0.png"/><Relationship Id="rId11" Type="http://schemas.openxmlformats.org/officeDocument/2006/relationships/customXml" Target="../ink/ink5.xml"/><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Graphic 1" descr="Tag=AccentColor&#10;Flavor=Light&#10;Target=Fill">
            <a:extLst>
              <a:ext uri="{FF2B5EF4-FFF2-40B4-BE49-F238E27FC236}">
                <a16:creationId xmlns:a16="http://schemas.microsoft.com/office/drawing/2014/main" id="{0D57E7FA-E8FC-45AC-868F-CDC8144939D6}"/>
              </a:ext>
            </a:extLst>
          </p:cNvPr>
          <p:cNvSpPr/>
          <p:nvPr/>
        </p:nvSpPr>
        <p:spPr>
          <a:xfrm rot="10800000" flipV="1">
            <a:off x="1949891" y="527562"/>
            <a:ext cx="5244219" cy="5102484"/>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807094A5-EB6F-441D-88F8-CD7A30C84707}"/>
              </a:ext>
            </a:extLst>
          </p:cNvPr>
          <p:cNvSpPr>
            <a:spLocks noGrp="1"/>
          </p:cNvSpPr>
          <p:nvPr>
            <p:ph type="ctrTitle"/>
          </p:nvPr>
        </p:nvSpPr>
        <p:spPr>
          <a:xfrm>
            <a:off x="1131570" y="1591056"/>
            <a:ext cx="4279392" cy="3264408"/>
          </a:xfrm>
        </p:spPr>
        <p:txBody>
          <a:bodyPr anchor="b">
            <a:normAutofit/>
          </a:bodyPr>
          <a:lstStyle>
            <a:lvl1pPr algn="l">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1C7CE1E3-3929-42A6-81B7-056BD88EF353}"/>
              </a:ext>
            </a:extLst>
          </p:cNvPr>
          <p:cNvSpPr>
            <a:spLocks noGrp="1"/>
          </p:cNvSpPr>
          <p:nvPr>
            <p:ph type="subTitle" idx="1"/>
          </p:nvPr>
        </p:nvSpPr>
        <p:spPr>
          <a:xfrm>
            <a:off x="1143000" y="4928616"/>
            <a:ext cx="4279392" cy="996696"/>
          </a:xfrm>
        </p:spPr>
        <p:txBody>
          <a:bodyPr/>
          <a:lstStyle>
            <a:lvl1pPr marL="0" indent="0" algn="l">
              <a:buNone/>
              <a:defRPr sz="1800" cap="all"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5CE951E3-0794-422C-AF76-0AD4A7FB19EB}"/>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114EBFA8-0291-4D77-A9D9-B17FC2382A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7AC4D4-C4EE-4624-A329-C608A1D5AFE1}"/>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63429229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a16="http://schemas.microsoft.com/office/drawing/2014/main" id="{0EE21C0F-70D8-4F3C-9392-07559C90EE6E}"/>
              </a:ext>
            </a:extLst>
          </p:cNvPr>
          <p:cNvSpPr/>
          <p:nvPr/>
        </p:nvSpPr>
        <p:spPr>
          <a:xfrm rot="10800000" flipH="1" flipV="1">
            <a:off x="513724" y="1332237"/>
            <a:ext cx="3947799"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48DB1DFE-8154-440D-93CF-FEF7860E897F}"/>
              </a:ext>
            </a:extLst>
          </p:cNvPr>
          <p:cNvSpPr>
            <a:spLocks noGrp="1"/>
          </p:cNvSpPr>
          <p:nvPr>
            <p:ph type="title"/>
          </p:nvPr>
        </p:nvSpPr>
        <p:spPr>
          <a:xfrm>
            <a:off x="1049274" y="2523744"/>
            <a:ext cx="2873502" cy="1453896"/>
          </a:xfrm>
        </p:spPr>
        <p:txBody>
          <a:bodyPr anchor="b"/>
          <a:lstStyle>
            <a:lvl1pPr algn="ct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9CD9D1F5-05CC-48F3-A314-315EF1703043}"/>
              </a:ext>
            </a:extLst>
          </p:cNvPr>
          <p:cNvSpPr>
            <a:spLocks noGrp="1"/>
          </p:cNvSpPr>
          <p:nvPr>
            <p:ph type="pic" idx="1"/>
          </p:nvPr>
        </p:nvSpPr>
        <p:spPr>
          <a:xfrm>
            <a:off x="5033772" y="640079"/>
            <a:ext cx="3627882" cy="5568696"/>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211807DE-1178-4BBB-89D8-9046239C2DE9}"/>
              </a:ext>
            </a:extLst>
          </p:cNvPr>
          <p:cNvSpPr>
            <a:spLocks noGrp="1"/>
          </p:cNvSpPr>
          <p:nvPr>
            <p:ph type="body" sz="half" idx="2"/>
          </p:nvPr>
        </p:nvSpPr>
        <p:spPr>
          <a:xfrm>
            <a:off x="1241298" y="4087368"/>
            <a:ext cx="2489454" cy="649224"/>
          </a:xfrm>
        </p:spPr>
        <p:txBody>
          <a:bodyPr>
            <a:noAutofit/>
          </a:bodyPr>
          <a:lstStyle>
            <a:lvl1pPr marL="0" indent="0" algn="ctr">
              <a:buNone/>
              <a:defRPr sz="1500" cap="all" baseline="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D48EA59-A1BC-48B7-9495-6D5C6035B14B}"/>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6" name="Footer Placeholder 5">
            <a:extLst>
              <a:ext uri="{FF2B5EF4-FFF2-40B4-BE49-F238E27FC236}">
                <a16:creationId xmlns:a16="http://schemas.microsoft.com/office/drawing/2014/main" id="{49F85A72-B50F-440E-AAD3-53C099F6D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C2D00B-4207-4720-8C68-605CAFDD5CA2}"/>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7606646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888B-58B8-4428-8B1D-4E26FC5DD5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314F67B-D516-42FA-A2CA-2DCD37CFE8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2BA5FF-4919-4FF8-9C04-06CE156B762F}"/>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CBEDA970-128E-4150-8E5A-A1B056E835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EC6CD1-EE5E-42EF-B76D-BB803BA6AB5E}"/>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396832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0C2A1B-34CA-4877-9435-D77DF325757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F255E5E-4A81-44CC-8D99-F56E625D46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9CEECF-A221-4ECC-AD9C-E197D516D24C}"/>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018F41AE-0DDE-49ED-9F0C-E0E16F599A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B47FB7-77F0-4C43-B81E-D04B31C953D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70167301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9D488-B79C-416E-B3F4-49D03046D91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4A002BB-1441-4941-8555-4A8C10652ACC}"/>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114DC9F0-612D-45D6-AFF1-73931CFA07E8}"/>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9F7A66C4-DBBF-47AE-BB13-5CD6A5719E71}"/>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B8AADD29-D222-4F38-895C-9C8DEC53DCA5}"/>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761774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C659C-EE8F-4C18-BB32-326CA63796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B391D93-8C96-433C-B55D-19B11F5B88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78DD30-3224-41B1-8DD6-D782A6027F49}"/>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A5CFF4DB-32BB-4B98-A130-4963AE7DD5E8}"/>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6CB9EC9F-2CE6-451A-8105-76D588F7841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7295508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AC082-A5A0-49E6-8226-00781A5CBCD2}"/>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E718E256-E40B-444A-A85C-89E5FCD764BA}"/>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3424E2-4D04-496F-83E7-97FC239E7ABB}"/>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70B8E6D3-ABE4-4F6B-BE9B-EF96AF9649FA}"/>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8BAAAB80-1A90-4123-BCE0-7403019B3BE2}"/>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458839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B24AFD-9030-41B4-85C5-6A928BCD65C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6630B5-C91C-4C65-80F4-E67113155814}"/>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E0D01B-3DAD-49CD-8985-40AA789AA8DB}"/>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CF2203-AB17-4EAD-B590-977DD7742BBA}"/>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6" name="Footer Placeholder 5">
            <a:extLst>
              <a:ext uri="{FF2B5EF4-FFF2-40B4-BE49-F238E27FC236}">
                <a16:creationId xmlns:a16="http://schemas.microsoft.com/office/drawing/2014/main" id="{E5A1F0BA-6C6B-4BB8-88F6-EBE83B430A79}"/>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BA49368E-5881-4B1A-B1E7-C8626928B0B8}"/>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3270145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087F-54B3-4386-A0B2-76251E21B666}"/>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31639E-0165-45CF-921C-1263171563D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30823D49-97D9-4B2C-8AFB-09B585672FB4}"/>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7DA3081-01D6-4A3E-828F-CB0CF3B047C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C0A5840-3DFE-448F-94E0-7E886F58B69B}"/>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93DD6E-ECE2-40E9-B319-EF5F469ABFD2}"/>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8" name="Footer Placeholder 7">
            <a:extLst>
              <a:ext uri="{FF2B5EF4-FFF2-40B4-BE49-F238E27FC236}">
                <a16:creationId xmlns:a16="http://schemas.microsoft.com/office/drawing/2014/main" id="{B41F829A-AF69-4803-8006-C3F5BBFF3185}"/>
              </a:ext>
            </a:extLst>
          </p:cNvPr>
          <p:cNvSpPr>
            <a:spLocks noGrp="1"/>
          </p:cNvSpPr>
          <p:nvPr>
            <p:ph type="ftr" sz="quarter" idx="11"/>
          </p:nvPr>
        </p:nvSpPr>
        <p:spPr/>
        <p:txBody>
          <a:bodyPr/>
          <a:lstStyle/>
          <a:p>
            <a:endParaRPr lang="en-CA"/>
          </a:p>
        </p:txBody>
      </p:sp>
      <p:sp>
        <p:nvSpPr>
          <p:cNvPr id="9" name="Slide Number Placeholder 8">
            <a:extLst>
              <a:ext uri="{FF2B5EF4-FFF2-40B4-BE49-F238E27FC236}">
                <a16:creationId xmlns:a16="http://schemas.microsoft.com/office/drawing/2014/main" id="{28466408-45B0-4E2E-A49C-1A949B30481C}"/>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9719955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5F5E4-5FAE-490E-95E7-C03B120B762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A519B8-411C-4DAB-B16D-77C84E87819D}"/>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4" name="Footer Placeholder 3">
            <a:extLst>
              <a:ext uri="{FF2B5EF4-FFF2-40B4-BE49-F238E27FC236}">
                <a16:creationId xmlns:a16="http://schemas.microsoft.com/office/drawing/2014/main" id="{908733B5-5710-40DC-A0AC-5ABD147E4025}"/>
              </a:ext>
            </a:extLst>
          </p:cNvPr>
          <p:cNvSpPr>
            <a:spLocks noGrp="1"/>
          </p:cNvSpPr>
          <p:nvPr>
            <p:ph type="ftr" sz="quarter" idx="11"/>
          </p:nvPr>
        </p:nvSpPr>
        <p:spPr/>
        <p:txBody>
          <a:bodyPr/>
          <a:lstStyle/>
          <a:p>
            <a:endParaRPr lang="en-CA"/>
          </a:p>
        </p:txBody>
      </p:sp>
      <p:sp>
        <p:nvSpPr>
          <p:cNvPr id="5" name="Slide Number Placeholder 4">
            <a:extLst>
              <a:ext uri="{FF2B5EF4-FFF2-40B4-BE49-F238E27FC236}">
                <a16:creationId xmlns:a16="http://schemas.microsoft.com/office/drawing/2014/main" id="{60048030-DF36-44BD-B79A-B17EDD1AB5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48871154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CD09F2E-53BE-460C-A311-81BADB78EF1E}"/>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3" name="Footer Placeholder 2">
            <a:extLst>
              <a:ext uri="{FF2B5EF4-FFF2-40B4-BE49-F238E27FC236}">
                <a16:creationId xmlns:a16="http://schemas.microsoft.com/office/drawing/2014/main" id="{A1FCBCC1-3EC5-4A65-922F-13727F5D05DD}"/>
              </a:ext>
            </a:extLst>
          </p:cNvPr>
          <p:cNvSpPr>
            <a:spLocks noGrp="1"/>
          </p:cNvSpPr>
          <p:nvPr>
            <p:ph type="ftr" sz="quarter" idx="11"/>
          </p:nvPr>
        </p:nvSpPr>
        <p:spPr/>
        <p:txBody>
          <a:bodyPr/>
          <a:lstStyle/>
          <a:p>
            <a:endParaRPr lang="en-CA"/>
          </a:p>
        </p:txBody>
      </p:sp>
      <p:sp>
        <p:nvSpPr>
          <p:cNvPr id="4" name="Slide Number Placeholder 3">
            <a:extLst>
              <a:ext uri="{FF2B5EF4-FFF2-40B4-BE49-F238E27FC236}">
                <a16:creationId xmlns:a16="http://schemas.microsoft.com/office/drawing/2014/main" id="{0CC0CBB5-919D-49A8-A530-37DBA684A25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8691820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a16="http://schemas.microsoft.com/office/drawing/2014/main" id="{13B7BB51-92B8-4089-8DAB-1202A4D1C6A3}"/>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26030E26-A86A-417A-AA64-699AA8DD3DA5}"/>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D19CF97E-0E6E-41E9-B75B-0371E744D1E8}"/>
              </a:ext>
            </a:extLst>
          </p:cNvPr>
          <p:cNvSpPr>
            <a:spLocks noGrp="1"/>
          </p:cNvSpPr>
          <p:nvPr>
            <p:ph idx="1"/>
          </p:nvPr>
        </p:nvSpPr>
        <p:spPr>
          <a:xfrm>
            <a:off x="628650" y="2011680"/>
            <a:ext cx="78867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0BAE770-8363-44CD-8A22-AB26C5C5361B}"/>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36E618F2-3B8E-4449-91E7-F8AA496093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3428F0-E5C2-42A1-AB2F-1A19FFAD19C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8654859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9370D-9CBC-4CA5-AD10-D8F78903740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54C8B618-1224-4913-B34F-9EE945C7D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4D943A6-8825-4DF8-A236-A84E1EFD97CA}"/>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DFDD757-E744-4398-9293-9D913500B3FC}"/>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6" name="Footer Placeholder 5">
            <a:extLst>
              <a:ext uri="{FF2B5EF4-FFF2-40B4-BE49-F238E27FC236}">
                <a16:creationId xmlns:a16="http://schemas.microsoft.com/office/drawing/2014/main" id="{48C0A143-E5A1-43FE-B523-895E4A98AE34}"/>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E526C5A1-C327-4A7E-88B3-D7B2FE0263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6411570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0927-531A-44A6-99D1-96C6276CF96F}"/>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2855284-2381-4776-BF5F-9EDCC8661818}"/>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4B2C9C47-D833-4415-8FB8-638750322C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ABC54596-6421-418D-930E-124B1718DB59}"/>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6" name="Footer Placeholder 5">
            <a:extLst>
              <a:ext uri="{FF2B5EF4-FFF2-40B4-BE49-F238E27FC236}">
                <a16:creationId xmlns:a16="http://schemas.microsoft.com/office/drawing/2014/main" id="{A612DA11-28A2-42BF-8BCF-9065A95671C7}"/>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1009F5A0-9D26-4FB4-ADAF-7EB303CD5A49}"/>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5772370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76BBF-6DCF-43F1-84C6-BA14A7E2DB4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5D0D63F-38B9-4109-BDD8-E863D71A16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0F22C4-2EBA-4342-8246-01D63A66408D}"/>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1F7C228F-AB43-47EA-8888-15D5C55D9C6B}"/>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D2C33028-C39D-487C-BACD-53C56CF57BC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89130277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C4D2E0D-12AA-4555-BE31-23A910A3CE72}"/>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1B5E6E2-803F-4DC6-BDA8-CB3BA081AC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B3188F-A75C-4E5F-A4B2-C77F0D8B1479}"/>
              </a:ext>
            </a:extLst>
          </p:cNvPr>
          <p:cNvSpPr>
            <a:spLocks noGrp="1"/>
          </p:cNvSpPr>
          <p:nvPr>
            <p:ph type="dt" sz="half" idx="10"/>
          </p:nvPr>
        </p:nvSpPr>
        <p:spPr/>
        <p:txBody>
          <a:body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E105A947-F5EC-4398-9F55-E95455B48507}"/>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FF8D8075-6F63-4CCC-84B2-DC6B0E558F2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19919950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6BF408C-A3FE-427A-BCAC-49F0BEAE4F3E}"/>
              </a:ext>
            </a:extLst>
          </p:cNvPr>
          <p:cNvSpPr/>
          <p:nvPr userDrawn="1"/>
        </p:nvSpPr>
        <p:spPr>
          <a:xfrm>
            <a:off x="0" y="1"/>
            <a:ext cx="9144000" cy="6858000"/>
          </a:xfrm>
          <a:prstGeom prst="rect">
            <a:avLst/>
          </a:prstGeom>
          <a:gradFill flip="none" rotWithShape="1">
            <a:gsLst>
              <a:gs pos="49000">
                <a:schemeClr val="tx1">
                  <a:alpha val="0"/>
                </a:scheme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01441076-21A4-4AB0-A4C3-2CD86B085516}"/>
                  </a:ext>
                </a:extLst>
              </p14:cNvPr>
              <p14:cNvContentPartPr/>
              <p14:nvPr userDrawn="1"/>
            </p14:nvContentPartPr>
            <p14:xfrm>
              <a:off x="2464369" y="7305630"/>
              <a:ext cx="270" cy="360"/>
            </p14:xfrm>
          </p:contentPart>
        </mc:Choice>
        <mc:Fallback xmlns="">
          <p:pic>
            <p:nvPicPr>
              <p:cNvPr id="8" name="Ink 7">
                <a:extLst>
                  <a:ext uri="{FF2B5EF4-FFF2-40B4-BE49-F238E27FC236}">
                    <a16:creationId xmlns:a16="http://schemas.microsoft.com/office/drawing/2014/main" id="{01441076-21A4-4AB0-A4C3-2CD86B085516}"/>
                  </a:ext>
                </a:extLst>
              </p:cNvPr>
              <p:cNvPicPr/>
              <p:nvPr/>
            </p:nvPicPr>
            <p:blipFill>
              <a:blip r:embed="rId4"/>
              <a:stretch>
                <a:fillRect/>
              </a:stretch>
            </p:blipFill>
            <p:spPr>
              <a:xfrm>
                <a:off x="2457619" y="7296630"/>
                <a:ext cx="135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812E5E6F-A5EC-4FFE-BD32-F34737E4091E}"/>
                  </a:ext>
                </a:extLst>
              </p14:cNvPr>
              <p14:cNvContentPartPr/>
              <p14:nvPr userDrawn="1"/>
            </p14:nvContentPartPr>
            <p14:xfrm>
              <a:off x="1678725" y="1333470"/>
              <a:ext cx="171720" cy="47520"/>
            </p14:xfrm>
          </p:contentPart>
        </mc:Choice>
        <mc:Fallback xmlns="">
          <p:pic>
            <p:nvPicPr>
              <p:cNvPr id="9" name="Ink 8">
                <a:extLst>
                  <a:ext uri="{FF2B5EF4-FFF2-40B4-BE49-F238E27FC236}">
                    <a16:creationId xmlns:a16="http://schemas.microsoft.com/office/drawing/2014/main" id="{812E5E6F-A5EC-4FFE-BD32-F34737E4091E}"/>
                  </a:ext>
                </a:extLst>
              </p:cNvPr>
              <p:cNvPicPr/>
              <p:nvPr/>
            </p:nvPicPr>
            <p:blipFill>
              <a:blip r:embed="rId6"/>
              <a:stretch>
                <a:fillRect/>
              </a:stretch>
            </p:blipFill>
            <p:spPr>
              <a:xfrm>
                <a:off x="1669725" y="1324470"/>
                <a:ext cx="189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Ink 12">
                <a:extLst>
                  <a:ext uri="{FF2B5EF4-FFF2-40B4-BE49-F238E27FC236}">
                    <a16:creationId xmlns:a16="http://schemas.microsoft.com/office/drawing/2014/main" id="{A1E4DA85-F019-4E90-A6AA-7043F3D87AD7}"/>
                  </a:ext>
                </a:extLst>
              </p14:cNvPr>
              <p14:cNvContentPartPr/>
              <p14:nvPr userDrawn="1"/>
            </p14:nvContentPartPr>
            <p14:xfrm>
              <a:off x="4357665" y="4838430"/>
              <a:ext cx="178740" cy="19440"/>
            </p14:xfrm>
          </p:contentPart>
        </mc:Choice>
        <mc:Fallback xmlns="">
          <p:pic>
            <p:nvPicPr>
              <p:cNvPr id="13" name="Ink 12">
                <a:extLst>
                  <a:ext uri="{FF2B5EF4-FFF2-40B4-BE49-F238E27FC236}">
                    <a16:creationId xmlns:a16="http://schemas.microsoft.com/office/drawing/2014/main" id="{A1E4DA85-F019-4E90-A6AA-7043F3D87AD7}"/>
                  </a:ext>
                </a:extLst>
              </p:cNvPr>
              <p:cNvPicPr/>
              <p:nvPr/>
            </p:nvPicPr>
            <p:blipFill>
              <a:blip r:embed="rId8"/>
              <a:stretch>
                <a:fillRect/>
              </a:stretch>
            </p:blipFill>
            <p:spPr>
              <a:xfrm>
                <a:off x="4348674" y="4829594"/>
                <a:ext cx="196362" cy="3675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Ink 18">
                <a:extLst>
                  <a:ext uri="{FF2B5EF4-FFF2-40B4-BE49-F238E27FC236}">
                    <a16:creationId xmlns:a16="http://schemas.microsoft.com/office/drawing/2014/main" id="{790FFFC0-B22C-429C-95BD-DD45145FEBA8}"/>
                  </a:ext>
                </a:extLst>
              </p14:cNvPr>
              <p14:cNvContentPartPr/>
              <p14:nvPr userDrawn="1"/>
            </p14:nvContentPartPr>
            <p14:xfrm>
              <a:off x="5264944" y="123765"/>
              <a:ext cx="21600" cy="360"/>
            </p14:xfrm>
          </p:contentPart>
        </mc:Choice>
        <mc:Fallback xmlns="">
          <p:pic>
            <p:nvPicPr>
              <p:cNvPr id="19" name="Ink 18">
                <a:extLst>
                  <a:ext uri="{FF2B5EF4-FFF2-40B4-BE49-F238E27FC236}">
                    <a16:creationId xmlns:a16="http://schemas.microsoft.com/office/drawing/2014/main" id="{790FFFC0-B22C-429C-95BD-DD45145FEBA8}"/>
                  </a:ext>
                </a:extLst>
              </p:cNvPr>
              <p:cNvPicPr/>
              <p:nvPr/>
            </p:nvPicPr>
            <p:blipFill>
              <a:blip r:embed="rId10"/>
              <a:stretch>
                <a:fillRect/>
              </a:stretch>
            </p:blipFill>
            <p:spPr>
              <a:xfrm>
                <a:off x="5255944" y="114765"/>
                <a:ext cx="39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Ink 20">
                <a:extLst>
                  <a:ext uri="{FF2B5EF4-FFF2-40B4-BE49-F238E27FC236}">
                    <a16:creationId xmlns:a16="http://schemas.microsoft.com/office/drawing/2014/main" id="{4F2552DA-D8AD-49AD-B221-046C987028BC}"/>
                  </a:ext>
                </a:extLst>
              </p14:cNvPr>
              <p14:cNvContentPartPr/>
              <p14:nvPr userDrawn="1"/>
            </p14:nvContentPartPr>
            <p14:xfrm>
              <a:off x="3528844" y="7267500"/>
              <a:ext cx="14580" cy="9720"/>
            </p14:xfrm>
          </p:contentPart>
        </mc:Choice>
        <mc:Fallback xmlns="">
          <p:pic>
            <p:nvPicPr>
              <p:cNvPr id="21" name="Ink 20">
                <a:extLst>
                  <a:ext uri="{FF2B5EF4-FFF2-40B4-BE49-F238E27FC236}">
                    <a16:creationId xmlns:a16="http://schemas.microsoft.com/office/drawing/2014/main" id="{4F2552DA-D8AD-49AD-B221-046C987028BC}"/>
                  </a:ext>
                </a:extLst>
              </p:cNvPr>
              <p:cNvPicPr/>
              <p:nvPr/>
            </p:nvPicPr>
            <p:blipFill>
              <a:blip r:embed="rId12"/>
              <a:stretch>
                <a:fillRect/>
              </a:stretch>
            </p:blipFill>
            <p:spPr>
              <a:xfrm>
                <a:off x="3519954" y="7258821"/>
                <a:ext cx="32005" cy="26730"/>
              </a:xfrm>
              <a:prstGeom prst="rect">
                <a:avLst/>
              </a:prstGeom>
            </p:spPr>
          </p:pic>
        </mc:Fallback>
      </mc:AlternateContent>
      <p:sp>
        <p:nvSpPr>
          <p:cNvPr id="11" name="Subtitle 2">
            <a:extLst>
              <a:ext uri="{FF2B5EF4-FFF2-40B4-BE49-F238E27FC236}">
                <a16:creationId xmlns:a16="http://schemas.microsoft.com/office/drawing/2014/main" id="{34C0FACC-90E6-4A01-8792-8FA91B7D3E15}"/>
              </a:ext>
            </a:extLst>
          </p:cNvPr>
          <p:cNvSpPr>
            <a:spLocks noGrp="1"/>
          </p:cNvSpPr>
          <p:nvPr>
            <p:ph type="subTitle" idx="1" hasCustomPrompt="1"/>
          </p:nvPr>
        </p:nvSpPr>
        <p:spPr>
          <a:xfrm>
            <a:off x="722870" y="2543437"/>
            <a:ext cx="2820554" cy="4021205"/>
          </a:xfrm>
        </p:spPr>
        <p:txBody>
          <a:bodyPr>
            <a:normAutofit/>
          </a:bodyPr>
          <a:lstStyle>
            <a:lvl1pPr marL="0" indent="0" algn="l">
              <a:lnSpc>
                <a:spcPct val="110000"/>
              </a:lnSpc>
              <a:buNone/>
              <a:defRPr sz="975">
                <a:solidFill>
                  <a:schemeClr val="bg1"/>
                </a:solidFill>
                <a:latin typeface="Segoe UI Light" panose="020B0502040204020203" pitchFamily="34" charset="0"/>
                <a:cs typeface="Segoe UI Light"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Power for the computers and scientific instruments onboard is provided by two 2.45 x 7.56m solar panels. The power generated by the panels is also used to charge six nickel-hydrogen batteries that provide power to the spacecraft for about 25 minutes per orbit while Hubble flies through the Earth’s shadow.</a:t>
            </a:r>
          </a:p>
        </p:txBody>
      </p:sp>
      <p:sp>
        <p:nvSpPr>
          <p:cNvPr id="12" name="Title 1">
            <a:extLst>
              <a:ext uri="{FF2B5EF4-FFF2-40B4-BE49-F238E27FC236}">
                <a16:creationId xmlns:a16="http://schemas.microsoft.com/office/drawing/2014/main" id="{884C55E0-4986-474A-BC74-1B4E8A2F7D16}"/>
              </a:ext>
            </a:extLst>
          </p:cNvPr>
          <p:cNvSpPr>
            <a:spLocks noGrp="1"/>
          </p:cNvSpPr>
          <p:nvPr>
            <p:ph type="ctrTitle" hasCustomPrompt="1"/>
          </p:nvPr>
        </p:nvSpPr>
        <p:spPr>
          <a:xfrm>
            <a:off x="722870" y="1921433"/>
            <a:ext cx="6858000" cy="495232"/>
          </a:xfrm>
        </p:spPr>
        <p:txBody>
          <a:bodyPr anchor="t">
            <a:normAutofit/>
          </a:bodyPr>
          <a:lstStyle>
            <a:lvl1pPr algn="l">
              <a:defRPr sz="1950">
                <a:solidFill>
                  <a:srgbClr val="408E93"/>
                </a:solidFill>
                <a:latin typeface="Agency FB" panose="020B0503020202020204" pitchFamily="34" charset="0"/>
                <a:cs typeface="Segoe UI Light" panose="020B0502040204020203" pitchFamily="34" charset="0"/>
              </a:defRPr>
            </a:lvl1pPr>
          </a:lstStyle>
          <a:p>
            <a:r>
              <a:rPr lang="en-US" dirty="0"/>
              <a:t>SOLAR PANELS</a:t>
            </a:r>
          </a:p>
        </p:txBody>
      </p:sp>
      <p:grpSp>
        <p:nvGrpSpPr>
          <p:cNvPr id="14" name="Group 13">
            <a:extLst>
              <a:ext uri="{FF2B5EF4-FFF2-40B4-BE49-F238E27FC236}">
                <a16:creationId xmlns:a16="http://schemas.microsoft.com/office/drawing/2014/main" id="{27E37D6D-34CE-4FE3-A6C6-4FC22C72F7A0}"/>
              </a:ext>
            </a:extLst>
          </p:cNvPr>
          <p:cNvGrpSpPr/>
          <p:nvPr userDrawn="1"/>
        </p:nvGrpSpPr>
        <p:grpSpPr>
          <a:xfrm>
            <a:off x="760231" y="2259111"/>
            <a:ext cx="4135400" cy="276225"/>
            <a:chOff x="1557338" y="1458610"/>
            <a:chExt cx="5513866" cy="276225"/>
          </a:xfrm>
        </p:grpSpPr>
        <p:cxnSp>
          <p:nvCxnSpPr>
            <p:cNvPr id="15" name="Straight Connector 14">
              <a:extLst>
                <a:ext uri="{FF2B5EF4-FFF2-40B4-BE49-F238E27FC236}">
                  <a16:creationId xmlns:a16="http://schemas.microsoft.com/office/drawing/2014/main" id="{71CBDA1B-9FA8-429D-A07D-655D394A1C71}"/>
                </a:ext>
              </a:extLst>
            </p:cNvPr>
            <p:cNvCxnSpPr/>
            <p:nvPr/>
          </p:nvCxnSpPr>
          <p:spPr>
            <a:xfrm>
              <a:off x="1557338" y="1589020"/>
              <a:ext cx="5362574" cy="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B5FBA15E-A7E6-483D-9298-EC007237A71F}"/>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794979" y="1458610"/>
              <a:ext cx="276225" cy="276225"/>
            </a:xfrm>
            <a:prstGeom prst="rect">
              <a:avLst/>
            </a:prstGeom>
          </p:spPr>
        </p:pic>
      </p:grpSp>
    </p:spTree>
    <p:extLst>
      <p:ext uri="{BB962C8B-B14F-4D97-AF65-F5344CB8AC3E}">
        <p14:creationId xmlns:p14="http://schemas.microsoft.com/office/powerpoint/2010/main" val="28536941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4171314" y="92068"/>
            <a:ext cx="4972687"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110333753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825874" y="688677"/>
            <a:ext cx="4208126"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261548837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6235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3933004" y="427530"/>
            <a:ext cx="5124596"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21398567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387626" y="432000"/>
            <a:ext cx="4040375"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323850"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5015595" y="144592"/>
            <a:ext cx="3457576"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6152333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725065"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4788691" y="432000"/>
            <a:ext cx="4040375"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724916"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725066"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498574" y="656556"/>
            <a:ext cx="3736054"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72184639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a16="http://schemas.microsoft.com/office/drawing/2014/main" id="{DB2CE8D6-5B4E-4EBE-9ED5-A1DA7E2A5CDA}"/>
              </a:ext>
            </a:extLst>
          </p:cNvPr>
          <p:cNvSpPr/>
          <p:nvPr/>
        </p:nvSpPr>
        <p:spPr>
          <a:xfrm>
            <a:off x="5407362" y="0"/>
            <a:ext cx="3107988"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4AD5705-B027-4C44-B38A-60296E29EB12}"/>
              </a:ext>
            </a:extLst>
          </p:cNvPr>
          <p:cNvSpPr>
            <a:spLocks noGrp="1"/>
          </p:cNvSpPr>
          <p:nvPr>
            <p:ph type="title"/>
          </p:nvPr>
        </p:nvSpPr>
        <p:spPr>
          <a:xfrm>
            <a:off x="623888" y="1078991"/>
            <a:ext cx="3950208" cy="3136392"/>
          </a:xfrm>
        </p:spPr>
        <p:txBody>
          <a:bodyPr anchor="b">
            <a:normAutofit/>
          </a:bodyPr>
          <a:lstStyle>
            <a:lvl1pPr>
              <a:defRPr sz="36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E8BBAC4-9088-44CF-BA2D-B8DD24FB5274}"/>
              </a:ext>
            </a:extLst>
          </p:cNvPr>
          <p:cNvSpPr>
            <a:spLocks noGrp="1"/>
          </p:cNvSpPr>
          <p:nvPr>
            <p:ph type="body" idx="1"/>
          </p:nvPr>
        </p:nvSpPr>
        <p:spPr>
          <a:xfrm>
            <a:off x="623888" y="4279393"/>
            <a:ext cx="3950208" cy="1500187"/>
          </a:xfrm>
        </p:spPr>
        <p:txBody>
          <a:bodyPr/>
          <a:lstStyle>
            <a:lvl1pPr marL="0" indent="0">
              <a:buNone/>
              <a:defRPr sz="1800" cap="all" baseline="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93FB3F-D2A6-4919-B57B-C08861D46303}"/>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989049E0-6BE5-43FA-A4D4-ACAFC871A7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F8C28D-1479-4F15-B906-0AEBBCCA8CF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646722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324000" y="1344711"/>
            <a:ext cx="4104000" cy="36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324000" y="1921682"/>
            <a:ext cx="4104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4716002" y="1344711"/>
            <a:ext cx="4112997" cy="360000"/>
          </a:xfrm>
        </p:spPr>
        <p:txBody>
          <a:bodyPr vert="horz" lIns="0" tIns="0" rIns="0" bIns="0" rtlCol="0" anchor="t">
            <a:noAutofit/>
          </a:bodyPr>
          <a:lstStyle>
            <a:lvl1pPr marL="0" indent="0">
              <a:buNone/>
              <a:defRPr lang="en-US" sz="1800" b="1"/>
            </a:lvl1pPr>
          </a:lstStyle>
          <a:p>
            <a:pPr marL="200025" lvl="0" indent="-200025"/>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4716002" y="1921683"/>
            <a:ext cx="4112997"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36459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90996494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9144000" cy="6191250"/>
          </a:xfrm>
          <a:solidFill>
            <a:schemeClr val="bg1">
              <a:lumMod val="95000"/>
            </a:schemeClr>
          </a:solidFill>
        </p:spPr>
        <p:txBody>
          <a:bodyPr vert="horz" wrap="square" lIns="0" tIns="0" rIns="0" bIns="0" rtlCol="0" anchor="ctr">
            <a:noAutofit/>
          </a:bodyPr>
          <a:lstStyle>
            <a:lvl1pPr marL="0" indent="0" algn="ctr">
              <a:buNone/>
              <a:defRPr lang="en-ZA" sz="900" i="1">
                <a:latin typeface="Times New Roman" panose="02020603050405020304" pitchFamily="18" charset="0"/>
                <a:cs typeface="Times New Roman" panose="02020603050405020304" pitchFamily="18" charset="0"/>
              </a:defRPr>
            </a:lvl1pPr>
          </a:lstStyle>
          <a:p>
            <a:pPr marL="200025" lvl="0" indent="-200025"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343193148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4186422" y="617828"/>
            <a:ext cx="4669508"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9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3829050" cy="6858000"/>
          </a:xfrm>
          <a:solidFill>
            <a:schemeClr val="bg1">
              <a:lumMod val="95000"/>
              <a:alpha val="90000"/>
            </a:schemeClr>
          </a:solidFill>
        </p:spPr>
        <p:txBody>
          <a:bodyPr vert="horz" lIns="720000" tIns="0" rIns="72000" bIns="2160000" rtlCol="0" anchor="b">
            <a:noAutofit/>
          </a:bodyPr>
          <a:lstStyle>
            <a:lvl1pPr>
              <a:defRPr lang="en-ZA" sz="3750" b="0" i="1">
                <a:ea typeface="+mn-ea"/>
                <a:cs typeface="+mn-cs"/>
              </a:defRPr>
            </a:lvl1pPr>
          </a:lstStyle>
          <a:p>
            <a:pPr marL="0" lvl="0" indent="0">
              <a:spcBef>
                <a:spcPts val="75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577201" y="4807513"/>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577201" y="5185801"/>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577201" y="5564089"/>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577201" y="5941307"/>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6795637" y="6152510"/>
            <a:ext cx="183437"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sz="1350" noProof="0" dirty="0"/>
          </a:p>
        </p:txBody>
      </p:sp>
    </p:spTree>
    <p:extLst>
      <p:ext uri="{BB962C8B-B14F-4D97-AF65-F5344CB8AC3E}">
        <p14:creationId xmlns:p14="http://schemas.microsoft.com/office/powerpoint/2010/main" val="35463411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361872"/>
            <a:ext cx="8505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345075567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361872"/>
            <a:ext cx="4104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4629150" y="1361873"/>
            <a:ext cx="419984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163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27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32261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61286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41497513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162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0448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37660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54873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72085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123106768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ZA" dirty="0"/>
          </a:p>
        </p:txBody>
      </p:sp>
    </p:spTree>
    <p:extLst>
      <p:ext uri="{BB962C8B-B14F-4D97-AF65-F5344CB8AC3E}">
        <p14:creationId xmlns:p14="http://schemas.microsoft.com/office/powerpoint/2010/main" val="267577284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825874" y="688675"/>
            <a:ext cx="4208126"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42582176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FD51F360-8860-4FB5-A0A5-773473DD8B39}"/>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D2A77EC9-372A-4ECA-9088-780532AF057F}"/>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7C882CE-1B27-414A-9B06-AA5D2DB683BA}"/>
              </a:ext>
            </a:extLst>
          </p:cNvPr>
          <p:cNvSpPr>
            <a:spLocks noGrp="1"/>
          </p:cNvSpPr>
          <p:nvPr>
            <p:ph sz="half" idx="1"/>
          </p:nvPr>
        </p:nvSpPr>
        <p:spPr>
          <a:xfrm>
            <a:off x="628650"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A0397E60-5D92-4530-96D1-FC09AF3C2742}"/>
              </a:ext>
            </a:extLst>
          </p:cNvPr>
          <p:cNvSpPr>
            <a:spLocks noGrp="1"/>
          </p:cNvSpPr>
          <p:nvPr>
            <p:ph sz="half" idx="2"/>
          </p:nvPr>
        </p:nvSpPr>
        <p:spPr>
          <a:xfrm>
            <a:off x="4814316"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034240FE-0C6A-47E9-9B0A-7B3C60877372}"/>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6" name="Footer Placeholder 5">
            <a:extLst>
              <a:ext uri="{FF2B5EF4-FFF2-40B4-BE49-F238E27FC236}">
                <a16:creationId xmlns:a16="http://schemas.microsoft.com/office/drawing/2014/main" id="{8671AE1B-BB18-4C7E-AA77-3A4D401A5F3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FA7B1D-FEDD-4E29-A352-29E5F498B32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83658435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416192146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68772583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a16="http://schemas.microsoft.com/office/drawing/2014/main" id="{527D753D-3426-457C-9082-B92894509EC0}"/>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164D2B94-0682-4185-BCE3-89AF214A4FA8}"/>
              </a:ext>
            </a:extLst>
          </p:cNvPr>
          <p:cNvSpPr>
            <a:spLocks noGrp="1"/>
          </p:cNvSpPr>
          <p:nvPr>
            <p:ph type="title"/>
          </p:nvPr>
        </p:nvSpPr>
        <p:spPr>
          <a:xfrm>
            <a:off x="629841" y="365126"/>
            <a:ext cx="7886700" cy="1325563"/>
          </a:xfrm>
        </p:spPr>
        <p:txBody>
          <a:bodyPr>
            <a:normAutofit/>
          </a:bodyPr>
          <a:lstStyle>
            <a:lvl1pPr>
              <a:defRPr sz="3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8D65C47E-B85E-4B3E-A669-DEEC7F5DF2FB}"/>
              </a:ext>
            </a:extLst>
          </p:cNvPr>
          <p:cNvSpPr>
            <a:spLocks noGrp="1"/>
          </p:cNvSpPr>
          <p:nvPr>
            <p:ph type="body" idx="1"/>
          </p:nvPr>
        </p:nvSpPr>
        <p:spPr>
          <a:xfrm>
            <a:off x="629841"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324517F-FE8C-49AD-9A52-0F4301052699}"/>
              </a:ext>
            </a:extLst>
          </p:cNvPr>
          <p:cNvSpPr>
            <a:spLocks noGrp="1"/>
          </p:cNvSpPr>
          <p:nvPr>
            <p:ph sz="half" idx="2"/>
          </p:nvPr>
        </p:nvSpPr>
        <p:spPr>
          <a:xfrm>
            <a:off x="629841"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80C73EC-7117-4DC2-9075-14102F2E282B}"/>
              </a:ext>
            </a:extLst>
          </p:cNvPr>
          <p:cNvSpPr>
            <a:spLocks noGrp="1"/>
          </p:cNvSpPr>
          <p:nvPr>
            <p:ph type="body" sz="quarter" idx="3"/>
          </p:nvPr>
        </p:nvSpPr>
        <p:spPr>
          <a:xfrm>
            <a:off x="4814316"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DD9A323-865B-4177-8F98-9BA304E022E0}"/>
              </a:ext>
            </a:extLst>
          </p:cNvPr>
          <p:cNvSpPr>
            <a:spLocks noGrp="1"/>
          </p:cNvSpPr>
          <p:nvPr>
            <p:ph sz="quarter" idx="4"/>
          </p:nvPr>
        </p:nvSpPr>
        <p:spPr>
          <a:xfrm>
            <a:off x="4814316"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AA4E5D6-7075-4584-BD43-D966F0B58E6D}"/>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8" name="Footer Placeholder 7">
            <a:extLst>
              <a:ext uri="{FF2B5EF4-FFF2-40B4-BE49-F238E27FC236}">
                <a16:creationId xmlns:a16="http://schemas.microsoft.com/office/drawing/2014/main" id="{8C38B83D-8A05-4F3C-A409-1602C963075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D250E7-8A73-449C-A140-A2A2582D7F3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24192913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a16="http://schemas.microsoft.com/office/drawing/2014/main" id="{AAFBE1F6-FC6D-4C3D-9AC3-97028E6F18C7}"/>
              </a:ext>
            </a:extLst>
          </p:cNvPr>
          <p:cNvSpPr/>
          <p:nvPr/>
        </p:nvSpPr>
        <p:spPr>
          <a:xfrm rot="10800000" flipV="1">
            <a:off x="1477229" y="181596"/>
            <a:ext cx="618954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192825A4-268B-4301-8432-F9E9B2661AEC}"/>
              </a:ext>
            </a:extLst>
          </p:cNvPr>
          <p:cNvSpPr>
            <a:spLocks noGrp="1"/>
          </p:cNvSpPr>
          <p:nvPr>
            <p:ph type="title"/>
          </p:nvPr>
        </p:nvSpPr>
        <p:spPr>
          <a:xfrm>
            <a:off x="2132838" y="1572768"/>
            <a:ext cx="4876038" cy="4096512"/>
          </a:xfrm>
        </p:spPr>
        <p:txBody>
          <a:bodyPr>
            <a:normAutofit/>
          </a:bodyPr>
          <a:lstStyle>
            <a:lvl1pPr algn="ctr">
              <a:defRPr sz="30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DA33410F-8A90-47F6-BD39-4AC0E4358351}"/>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4" name="Footer Placeholder 3">
            <a:extLst>
              <a:ext uri="{FF2B5EF4-FFF2-40B4-BE49-F238E27FC236}">
                <a16:creationId xmlns:a16="http://schemas.microsoft.com/office/drawing/2014/main" id="{D1D819A9-F8DE-4E5C-AFC3-E0105ACD8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E25320-A12F-4F3E-8EC9-11292FF36BE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49513630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1567521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2">
    <p:spTree>
      <p:nvGrpSpPr>
        <p:cNvPr id="1" name=""/>
        <p:cNvGrpSpPr/>
        <p:nvPr/>
      </p:nvGrpSpPr>
      <p:grpSpPr>
        <a:xfrm>
          <a:off x="0" y="0"/>
          <a:ext cx="0" cy="0"/>
          <a:chOff x="0" y="0"/>
          <a:chExt cx="0" cy="0"/>
        </a:xfrm>
      </p:grpSpPr>
      <p:sp>
        <p:nvSpPr>
          <p:cNvPr id="6" name="Freeform: Shape 5" descr="Mask ID=&#10;Mask position=bottom, center&#10;Mask family= brushstroke, landscape, wide">
            <a:extLst>
              <a:ext uri="{FF2B5EF4-FFF2-40B4-BE49-F238E27FC236}">
                <a16:creationId xmlns:a16="http://schemas.microsoft.com/office/drawing/2014/main" id="{736BF44D-E8DD-45FA-931D-CBCC67D57944}"/>
              </a:ext>
            </a:extLst>
          </p:cNvPr>
          <p:cNvSpPr/>
          <p:nvPr/>
        </p:nvSpPr>
        <p:spPr>
          <a:xfrm>
            <a:off x="1326075" y="-1"/>
            <a:ext cx="7817925" cy="5920155"/>
          </a:xfrm>
          <a:custGeom>
            <a:avLst/>
            <a:gdLst>
              <a:gd name="connsiteX0" fmla="*/ 10423900 w 10423900"/>
              <a:gd name="connsiteY0" fmla="*/ 0 h 5491534"/>
              <a:gd name="connsiteX1" fmla="*/ 3493157 w 10423900"/>
              <a:gd name="connsiteY1" fmla="*/ 0 h 5491534"/>
              <a:gd name="connsiteX2" fmla="*/ 3493018 w 10423900"/>
              <a:gd name="connsiteY2" fmla="*/ 31 h 5491534"/>
              <a:gd name="connsiteX3" fmla="*/ 3245493 w 10423900"/>
              <a:gd name="connsiteY3" fmla="*/ 104839 h 5491534"/>
              <a:gd name="connsiteX4" fmla="*/ 4434802 w 10423900"/>
              <a:gd name="connsiteY4" fmla="*/ 284558 h 5491534"/>
              <a:gd name="connsiteX5" fmla="*/ 4011937 w 10423900"/>
              <a:gd name="connsiteY5" fmla="*/ 395559 h 5491534"/>
              <a:gd name="connsiteX6" fmla="*/ 3573213 w 10423900"/>
              <a:gd name="connsiteY6" fmla="*/ 474847 h 5491534"/>
              <a:gd name="connsiteX7" fmla="*/ 3097489 w 10423900"/>
              <a:gd name="connsiteY7" fmla="*/ 532990 h 5491534"/>
              <a:gd name="connsiteX8" fmla="*/ 2664052 w 10423900"/>
              <a:gd name="connsiteY8" fmla="*/ 649279 h 5491534"/>
              <a:gd name="connsiteX9" fmla="*/ 3795218 w 10423900"/>
              <a:gd name="connsiteY9" fmla="*/ 696852 h 5491534"/>
              <a:gd name="connsiteX10" fmla="*/ 3208492 w 10423900"/>
              <a:gd name="connsiteY10" fmla="*/ 802568 h 5491534"/>
              <a:gd name="connsiteX11" fmla="*/ 2727483 w 10423900"/>
              <a:gd name="connsiteY11" fmla="*/ 939999 h 5491534"/>
              <a:gd name="connsiteX12" fmla="*/ 2389190 w 10423900"/>
              <a:gd name="connsiteY12" fmla="*/ 1003429 h 5491534"/>
              <a:gd name="connsiteX13" fmla="*/ 2029754 w 10423900"/>
              <a:gd name="connsiteY13" fmla="*/ 1019287 h 5491534"/>
              <a:gd name="connsiteX14" fmla="*/ 1945181 w 10423900"/>
              <a:gd name="connsiteY14" fmla="*/ 1119716 h 5491534"/>
              <a:gd name="connsiteX15" fmla="*/ 2056184 w 10423900"/>
              <a:gd name="connsiteY15" fmla="*/ 1225434 h 5491534"/>
              <a:gd name="connsiteX16" fmla="*/ 2225329 w 10423900"/>
              <a:gd name="connsiteY16" fmla="*/ 1236004 h 5491534"/>
              <a:gd name="connsiteX17" fmla="*/ 3234920 w 10423900"/>
              <a:gd name="connsiteY17" fmla="*/ 1262435 h 5491534"/>
              <a:gd name="connsiteX18" fmla="*/ 0 w 10423900"/>
              <a:gd name="connsiteY18" fmla="*/ 1495009 h 5491534"/>
              <a:gd name="connsiteX19" fmla="*/ 438724 w 10423900"/>
              <a:gd name="connsiteY19" fmla="*/ 1637728 h 5491534"/>
              <a:gd name="connsiteX20" fmla="*/ 586726 w 10423900"/>
              <a:gd name="connsiteY20" fmla="*/ 2028877 h 5491534"/>
              <a:gd name="connsiteX21" fmla="*/ 1125878 w 10423900"/>
              <a:gd name="connsiteY21" fmla="*/ 2250882 h 5491534"/>
              <a:gd name="connsiteX22" fmla="*/ 1474744 w 10423900"/>
              <a:gd name="connsiteY22" fmla="*/ 2330169 h 5491534"/>
              <a:gd name="connsiteX23" fmla="*/ 2272901 w 10423900"/>
              <a:gd name="connsiteY23" fmla="*/ 2446458 h 5491534"/>
              <a:gd name="connsiteX24" fmla="*/ 2389190 w 10423900"/>
              <a:gd name="connsiteY24" fmla="*/ 2636747 h 5491534"/>
              <a:gd name="connsiteX25" fmla="*/ 2489621 w 10423900"/>
              <a:gd name="connsiteY25" fmla="*/ 2848179 h 5491534"/>
              <a:gd name="connsiteX26" fmla="*/ 2701053 w 10423900"/>
              <a:gd name="connsiteY26" fmla="*/ 2985611 h 5491534"/>
              <a:gd name="connsiteX27" fmla="*/ 1057165 w 10423900"/>
              <a:gd name="connsiteY27" fmla="*/ 2964468 h 5491534"/>
              <a:gd name="connsiteX28" fmla="*/ 2912485 w 10423900"/>
              <a:gd name="connsiteY28" fmla="*/ 3408477 h 5491534"/>
              <a:gd name="connsiteX29" fmla="*/ 2748626 w 10423900"/>
              <a:gd name="connsiteY29" fmla="*/ 3582909 h 5491534"/>
              <a:gd name="connsiteX30" fmla="*/ 3763503 w 10423900"/>
              <a:gd name="connsiteY30" fmla="*/ 3820771 h 5491534"/>
              <a:gd name="connsiteX31" fmla="*/ 3219063 w 10423900"/>
              <a:gd name="connsiteY31" fmla="*/ 3847199 h 5491534"/>
              <a:gd name="connsiteX32" fmla="*/ 6385269 w 10423900"/>
              <a:gd name="connsiteY32" fmla="*/ 4840933 h 5491534"/>
              <a:gd name="connsiteX33" fmla="*/ 10285854 w 10423900"/>
              <a:gd name="connsiteY33" fmla="*/ 5471118 h 5491534"/>
              <a:gd name="connsiteX34" fmla="*/ 10423900 w 10423900"/>
              <a:gd name="connsiteY34" fmla="*/ 5491534 h 54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3900" h="5491534">
                <a:moveTo>
                  <a:pt x="10423900" y="0"/>
                </a:moveTo>
                <a:lnTo>
                  <a:pt x="3493157" y="0"/>
                </a:lnTo>
                <a:lnTo>
                  <a:pt x="3493018" y="31"/>
                </a:lnTo>
                <a:cubicBezTo>
                  <a:pt x="3414969" y="12668"/>
                  <a:pt x="3328744" y="21588"/>
                  <a:pt x="3245493" y="104839"/>
                </a:cubicBezTo>
                <a:cubicBezTo>
                  <a:pt x="3668357" y="162984"/>
                  <a:pt x="4075366" y="51981"/>
                  <a:pt x="4434802" y="284558"/>
                </a:cubicBezTo>
                <a:cubicBezTo>
                  <a:pt x="4302656" y="400846"/>
                  <a:pt x="4154654" y="374416"/>
                  <a:pt x="4011937" y="395559"/>
                </a:cubicBezTo>
                <a:cubicBezTo>
                  <a:pt x="3863934" y="416704"/>
                  <a:pt x="3721217" y="453704"/>
                  <a:pt x="3573213" y="474847"/>
                </a:cubicBezTo>
                <a:cubicBezTo>
                  <a:pt x="3414639" y="501275"/>
                  <a:pt x="3256063" y="506562"/>
                  <a:pt x="3097489" y="532990"/>
                </a:cubicBezTo>
                <a:cubicBezTo>
                  <a:pt x="2965345" y="554135"/>
                  <a:pt x="2822627" y="517133"/>
                  <a:pt x="2664052" y="649279"/>
                </a:cubicBezTo>
                <a:cubicBezTo>
                  <a:pt x="3055203" y="744424"/>
                  <a:pt x="3409352" y="601706"/>
                  <a:pt x="3795218" y="696852"/>
                </a:cubicBezTo>
                <a:cubicBezTo>
                  <a:pt x="3567928" y="781425"/>
                  <a:pt x="3382924" y="754995"/>
                  <a:pt x="3208492" y="802568"/>
                </a:cubicBezTo>
                <a:cubicBezTo>
                  <a:pt x="3049916" y="850140"/>
                  <a:pt x="2859627" y="797282"/>
                  <a:pt x="2727483" y="939999"/>
                </a:cubicBezTo>
                <a:cubicBezTo>
                  <a:pt x="2627052" y="1051000"/>
                  <a:pt x="2521336" y="1066858"/>
                  <a:pt x="2389190" y="1003429"/>
                </a:cubicBezTo>
                <a:cubicBezTo>
                  <a:pt x="2272901" y="945284"/>
                  <a:pt x="2146043" y="961142"/>
                  <a:pt x="2029754" y="1019287"/>
                </a:cubicBezTo>
                <a:cubicBezTo>
                  <a:pt x="1987468" y="1040430"/>
                  <a:pt x="1945181" y="1066858"/>
                  <a:pt x="1945181" y="1119716"/>
                </a:cubicBezTo>
                <a:cubicBezTo>
                  <a:pt x="1945181" y="1193719"/>
                  <a:pt x="1998039" y="1214862"/>
                  <a:pt x="2056184" y="1225434"/>
                </a:cubicBezTo>
                <a:cubicBezTo>
                  <a:pt x="2109042" y="1236004"/>
                  <a:pt x="2172471" y="1246577"/>
                  <a:pt x="2225329" y="1236004"/>
                </a:cubicBezTo>
                <a:cubicBezTo>
                  <a:pt x="2563622" y="1177861"/>
                  <a:pt x="2896629" y="1273005"/>
                  <a:pt x="3234920" y="1262435"/>
                </a:cubicBezTo>
                <a:cubicBezTo>
                  <a:pt x="2172471" y="1489724"/>
                  <a:pt x="1099450" y="1415723"/>
                  <a:pt x="0" y="1495009"/>
                </a:cubicBezTo>
                <a:cubicBezTo>
                  <a:pt x="142717" y="1653583"/>
                  <a:pt x="327721" y="1521439"/>
                  <a:pt x="438724" y="1637728"/>
                </a:cubicBezTo>
                <a:cubicBezTo>
                  <a:pt x="333006" y="1880875"/>
                  <a:pt x="375293" y="2013020"/>
                  <a:pt x="586726" y="2028877"/>
                </a:cubicBezTo>
                <a:cubicBezTo>
                  <a:pt x="792873" y="2044734"/>
                  <a:pt x="1014877" y="1960161"/>
                  <a:pt x="1125878" y="2250882"/>
                </a:cubicBezTo>
                <a:cubicBezTo>
                  <a:pt x="1157593" y="2340740"/>
                  <a:pt x="1353170" y="2314312"/>
                  <a:pt x="1474744" y="2330169"/>
                </a:cubicBezTo>
                <a:cubicBezTo>
                  <a:pt x="1739034" y="2367170"/>
                  <a:pt x="2019183" y="2330169"/>
                  <a:pt x="2272901" y="2446458"/>
                </a:cubicBezTo>
                <a:cubicBezTo>
                  <a:pt x="2373332" y="2488744"/>
                  <a:pt x="2442048" y="2520459"/>
                  <a:pt x="2389190" y="2636747"/>
                </a:cubicBezTo>
                <a:cubicBezTo>
                  <a:pt x="2336332" y="2758321"/>
                  <a:pt x="2405048" y="2800607"/>
                  <a:pt x="2489621" y="2848179"/>
                </a:cubicBezTo>
                <a:cubicBezTo>
                  <a:pt x="2553051" y="2885180"/>
                  <a:pt x="2648195" y="2874609"/>
                  <a:pt x="2701053" y="2985611"/>
                </a:cubicBezTo>
                <a:cubicBezTo>
                  <a:pt x="2146043" y="2969753"/>
                  <a:pt x="1606888" y="2879895"/>
                  <a:pt x="1057165" y="2964468"/>
                </a:cubicBezTo>
                <a:cubicBezTo>
                  <a:pt x="1659748" y="3175900"/>
                  <a:pt x="2320474" y="3165328"/>
                  <a:pt x="2912485" y="3408477"/>
                </a:cubicBezTo>
                <a:cubicBezTo>
                  <a:pt x="2891342" y="3493050"/>
                  <a:pt x="2753911" y="3456048"/>
                  <a:pt x="2748626" y="3582909"/>
                </a:cubicBezTo>
                <a:cubicBezTo>
                  <a:pt x="3060489" y="3715055"/>
                  <a:pt x="3435782" y="3625195"/>
                  <a:pt x="3763503" y="3820771"/>
                </a:cubicBezTo>
                <a:cubicBezTo>
                  <a:pt x="3573213" y="3910629"/>
                  <a:pt x="3398782" y="3762626"/>
                  <a:pt x="3219063" y="3847199"/>
                </a:cubicBezTo>
                <a:cubicBezTo>
                  <a:pt x="3277208" y="3974060"/>
                  <a:pt x="5909545" y="4756360"/>
                  <a:pt x="6385269" y="4840933"/>
                </a:cubicBezTo>
                <a:cubicBezTo>
                  <a:pt x="7171204" y="4982659"/>
                  <a:pt x="9157515" y="5302348"/>
                  <a:pt x="10285854" y="5471118"/>
                </a:cubicBezTo>
                <a:lnTo>
                  <a:pt x="10423900" y="5491534"/>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42748613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76C5A8FA-6B61-4934-AF55-C595090CA5DC}"/>
              </a:ext>
            </a:extLst>
          </p:cNvPr>
          <p:cNvSpPr/>
          <p:nvPr/>
        </p:nvSpPr>
        <p:spPr>
          <a:xfrm>
            <a:off x="3545046" y="0"/>
            <a:ext cx="5604286"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a:solidFill>
                <a:schemeClr val="tx1"/>
              </a:solidFill>
            </a:endParaRPr>
          </a:p>
        </p:txBody>
      </p:sp>
      <p:sp>
        <p:nvSpPr>
          <p:cNvPr id="2" name="Title 1">
            <a:extLst>
              <a:ext uri="{FF2B5EF4-FFF2-40B4-BE49-F238E27FC236}">
                <a16:creationId xmlns:a16="http://schemas.microsoft.com/office/drawing/2014/main" id="{146AD042-DE90-4088-8A07-B9A64C2CE03E}"/>
              </a:ext>
            </a:extLst>
          </p:cNvPr>
          <p:cNvSpPr>
            <a:spLocks noGrp="1"/>
          </p:cNvSpPr>
          <p:nvPr>
            <p:ph type="title"/>
          </p:nvPr>
        </p:nvSpPr>
        <p:spPr>
          <a:xfrm>
            <a:off x="629841" y="640080"/>
            <a:ext cx="2914650" cy="2953512"/>
          </a:xfrm>
        </p:spPr>
        <p:txBody>
          <a:bodyPr anchor="b"/>
          <a:lstStyle>
            <a:lvl1pPr>
              <a:defRPr sz="24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2FFC98-62A0-445A-BEDA-785BE925A1D8}"/>
              </a:ext>
            </a:extLst>
          </p:cNvPr>
          <p:cNvSpPr>
            <a:spLocks noGrp="1"/>
          </p:cNvSpPr>
          <p:nvPr>
            <p:ph idx="1"/>
          </p:nvPr>
        </p:nvSpPr>
        <p:spPr>
          <a:xfrm>
            <a:off x="5294376" y="640080"/>
            <a:ext cx="3367278" cy="5596128"/>
          </a:xfrm>
        </p:spPr>
        <p:txBody>
          <a:bodyPr anchor="ct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DB4D7827-8489-4EE4-88EE-16685FE6DE8A}"/>
              </a:ext>
            </a:extLst>
          </p:cNvPr>
          <p:cNvSpPr>
            <a:spLocks noGrp="1"/>
          </p:cNvSpPr>
          <p:nvPr>
            <p:ph type="body" sz="half" idx="2"/>
          </p:nvPr>
        </p:nvSpPr>
        <p:spPr>
          <a:xfrm>
            <a:off x="629841" y="3776472"/>
            <a:ext cx="2914650" cy="246888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C33534F-EA91-4A50-B0F6-10D689E458EF}"/>
              </a:ext>
            </a:extLst>
          </p:cNvPr>
          <p:cNvSpPr>
            <a:spLocks noGrp="1"/>
          </p:cNvSpPr>
          <p:nvPr>
            <p:ph type="dt" sz="half" idx="10"/>
          </p:nvPr>
        </p:nvSpPr>
        <p:spPr/>
        <p:txBody>
          <a:bodyPr/>
          <a:lstStyle/>
          <a:p>
            <a:fld id="{3C04E684-10F4-4CC3-A0B9-F03AA7BE37CF}" type="datetimeFigureOut">
              <a:rPr lang="en-US" smtClean="0"/>
              <a:t>9/18/2020</a:t>
            </a:fld>
            <a:endParaRPr lang="en-US"/>
          </a:p>
        </p:txBody>
      </p:sp>
      <p:sp>
        <p:nvSpPr>
          <p:cNvPr id="6" name="Footer Placeholder 5">
            <a:extLst>
              <a:ext uri="{FF2B5EF4-FFF2-40B4-BE49-F238E27FC236}">
                <a16:creationId xmlns:a16="http://schemas.microsoft.com/office/drawing/2014/main" id="{6C20F3F7-8B4B-4015-AA9C-109D05B2F146}"/>
              </a:ext>
            </a:extLst>
          </p:cNvPr>
          <p:cNvSpPr>
            <a:spLocks noGrp="1"/>
          </p:cNvSpPr>
          <p:nvPr>
            <p:ph type="ftr" sz="quarter" idx="11"/>
          </p:nvPr>
        </p:nvSpPr>
        <p:spPr/>
        <p:txBody>
          <a:bodyPr/>
          <a:lstStyle>
            <a:lvl1pPr algn="l">
              <a:defRPr/>
            </a:lvl1pPr>
          </a:lstStyle>
          <a:p>
            <a:endParaRPr lang="en-US"/>
          </a:p>
        </p:txBody>
      </p:sp>
      <p:sp>
        <p:nvSpPr>
          <p:cNvPr id="7" name="Slide Number Placeholder 6">
            <a:extLst>
              <a:ext uri="{FF2B5EF4-FFF2-40B4-BE49-F238E27FC236}">
                <a16:creationId xmlns:a16="http://schemas.microsoft.com/office/drawing/2014/main" id="{910B6EE2-78A1-4D01-87BE-A1487FBD271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44072192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615C6B-1C98-4B1C-AB4B-1E1898E593BE}"/>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E8DFF97-B7FD-47F9-BC7F-DD4B4C5EA2F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1831D22-079E-43E3-86A4-BA12DB888C7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C04E684-10F4-4CC3-A0B9-F03AA7BE37CF}" type="datetimeFigureOut">
              <a:rPr lang="en-US" smtClean="0"/>
              <a:t>9/18/2020</a:t>
            </a:fld>
            <a:endParaRPr lang="en-US"/>
          </a:p>
        </p:txBody>
      </p:sp>
      <p:sp>
        <p:nvSpPr>
          <p:cNvPr id="5" name="Footer Placeholder 4">
            <a:extLst>
              <a:ext uri="{FF2B5EF4-FFF2-40B4-BE49-F238E27FC236}">
                <a16:creationId xmlns:a16="http://schemas.microsoft.com/office/drawing/2014/main" id="{A14C30A2-140B-4A5D-BEEC-C1314AF1F3F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B71BA8F-7826-496D-91F8-B3ECDF34DA73}"/>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51845F5A-061D-4825-9AE9-D7794091C6CF}" type="slidenum">
              <a:rPr lang="en-US" smtClean="0"/>
              <a:t>‹#›</a:t>
            </a:fld>
            <a:endParaRPr lang="en-US"/>
          </a:p>
        </p:txBody>
      </p:sp>
    </p:spTree>
    <p:extLst>
      <p:ext uri="{BB962C8B-B14F-4D97-AF65-F5344CB8AC3E}">
        <p14:creationId xmlns:p14="http://schemas.microsoft.com/office/powerpoint/2010/main" val="1860588324"/>
      </p:ext>
    </p:extLst>
  </p:cSld>
  <p:clrMap bg1="lt1" tx1="dk1" bg2="lt2" tx2="dk2" accent1="accent1" accent2="accent2" accent3="accent3" accent4="accent4" accent5="accent5" accent6="accent6" hlink="hlink" folHlink="folHlink"/>
  <p:sldLayoutIdLst>
    <p:sldLayoutId id="2147503935" r:id="rId1"/>
    <p:sldLayoutId id="2147503936" r:id="rId2"/>
    <p:sldLayoutId id="2147503937" r:id="rId3"/>
    <p:sldLayoutId id="2147503938" r:id="rId4"/>
    <p:sldLayoutId id="2147503939" r:id="rId5"/>
    <p:sldLayoutId id="2147503940" r:id="rId6"/>
    <p:sldLayoutId id="2147503941" r:id="rId7"/>
    <p:sldLayoutId id="2147503942" r:id="rId8"/>
    <p:sldLayoutId id="2147503943" r:id="rId9"/>
    <p:sldLayoutId id="2147503944" r:id="rId10"/>
    <p:sldLayoutId id="2147503945" r:id="rId11"/>
    <p:sldLayoutId id="2147503946" r:id="rId12"/>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i="1" kern="1200">
          <a:solidFill>
            <a:schemeClr val="tx1"/>
          </a:solidFill>
          <a:latin typeface="+mj-lt"/>
          <a:ea typeface="+mj-ea"/>
          <a:cs typeface="+mj-cs"/>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2C9DAF-707A-4BB5-9110-6EBFBE4F4890}"/>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833112-FBB1-4A0D-A83E-9CC42B52E48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7E93C7-5EA3-4DAE-AD75-B517F4B80AF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301F11-1D0D-4619-A458-86EB58D56944}" type="datetimeFigureOut">
              <a:rPr lang="en-CA" smtClean="0"/>
              <a:t>2020-09-18</a:t>
            </a:fld>
            <a:endParaRPr lang="en-CA"/>
          </a:p>
        </p:txBody>
      </p:sp>
      <p:sp>
        <p:nvSpPr>
          <p:cNvPr id="5" name="Footer Placeholder 4">
            <a:extLst>
              <a:ext uri="{FF2B5EF4-FFF2-40B4-BE49-F238E27FC236}">
                <a16:creationId xmlns:a16="http://schemas.microsoft.com/office/drawing/2014/main" id="{ED681CEE-FE3C-46CE-A0C1-E5D248785098}"/>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CA"/>
          </a:p>
        </p:txBody>
      </p:sp>
      <p:sp>
        <p:nvSpPr>
          <p:cNvPr id="6" name="Slide Number Placeholder 5">
            <a:extLst>
              <a:ext uri="{FF2B5EF4-FFF2-40B4-BE49-F238E27FC236}">
                <a16:creationId xmlns:a16="http://schemas.microsoft.com/office/drawing/2014/main" id="{D836B17E-C8CF-45C5-9978-2F1CA498338D}"/>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5EE4A6B-3474-4A4A-A16F-9713199C52D8}" type="slidenum">
              <a:rPr lang="en-CA" smtClean="0"/>
              <a:t>‹#›</a:t>
            </a:fld>
            <a:endParaRPr lang="en-CA"/>
          </a:p>
        </p:txBody>
      </p:sp>
    </p:spTree>
    <p:extLst>
      <p:ext uri="{BB962C8B-B14F-4D97-AF65-F5344CB8AC3E}">
        <p14:creationId xmlns:p14="http://schemas.microsoft.com/office/powerpoint/2010/main" val="400616665"/>
      </p:ext>
    </p:extLst>
  </p:cSld>
  <p:clrMap bg1="lt1" tx1="dk1" bg2="lt2" tx2="dk2" accent1="accent1" accent2="accent2" accent3="accent3" accent4="accent4" accent5="accent5" accent6="accent6" hlink="hlink" folHlink="folHlink"/>
  <p:sldLayoutIdLst>
    <p:sldLayoutId id="2147504381" r:id="rId1"/>
    <p:sldLayoutId id="2147504382" r:id="rId2"/>
    <p:sldLayoutId id="2147504383" r:id="rId3"/>
    <p:sldLayoutId id="2147504384" r:id="rId4"/>
    <p:sldLayoutId id="2147504385" r:id="rId5"/>
    <p:sldLayoutId id="2147504386" r:id="rId6"/>
    <p:sldLayoutId id="2147504387" r:id="rId7"/>
    <p:sldLayoutId id="2147504388" r:id="rId8"/>
    <p:sldLayoutId id="2147504389" r:id="rId9"/>
    <p:sldLayoutId id="2147504390" r:id="rId10"/>
    <p:sldLayoutId id="2147504391" r:id="rId11"/>
    <p:sldLayoutId id="2147503687" r:id="rId12"/>
    <p:sldLayoutId id="2147502471" r:id="rId13"/>
    <p:sldLayoutId id="2147502472" r:id="rId14"/>
    <p:sldLayoutId id="2147502473" r:id="rId15"/>
    <p:sldLayoutId id="2147502474" r:id="rId16"/>
    <p:sldLayoutId id="2147502475" r:id="rId17"/>
    <p:sldLayoutId id="2147502476" r:id="rId18"/>
    <p:sldLayoutId id="2147502477" r:id="rId19"/>
    <p:sldLayoutId id="2147502478" r:id="rId20"/>
    <p:sldLayoutId id="2147502479" r:id="rId21"/>
    <p:sldLayoutId id="2147502480" r:id="rId22"/>
    <p:sldLayoutId id="2147502481" r:id="rId23"/>
    <p:sldLayoutId id="2147502482" r:id="rId24"/>
    <p:sldLayoutId id="2147502483" r:id="rId25"/>
    <p:sldLayoutId id="2147502484" r:id="rId26"/>
    <p:sldLayoutId id="2147502485" r:id="rId27"/>
    <p:sldLayoutId id="2147502486" r:id="rId28"/>
    <p:sldLayoutId id="2147502488" r:id="rId29"/>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21.xml"/><Relationship Id="rId6" Type="http://schemas.openxmlformats.org/officeDocument/2006/relationships/hyperlink" Target="https://www.rawpixel.com/search/coronavirus" TargetMode="External"/><Relationship Id="rId5" Type="http://schemas.openxmlformats.org/officeDocument/2006/relationships/image" Target="../media/image7.1"/><Relationship Id="rId4" Type="http://schemas.openxmlformats.org/officeDocument/2006/relationships/hyperlink" Target="https://cityofelkinswv.com/justice-calls-masks-crucial-reducing-infections/"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hyperlink" Target="http://10rem.net/wallpaper/abstract-fall-colors" TargetMode="External"/><Relationship Id="rId2" Type="http://schemas.openxmlformats.org/officeDocument/2006/relationships/image" Target="../media/image16.jpg"/><Relationship Id="rId1" Type="http://schemas.openxmlformats.org/officeDocument/2006/relationships/slideLayout" Target="../slideLayouts/slideLayout14.xml"/><Relationship Id="rId5" Type="http://schemas.openxmlformats.org/officeDocument/2006/relationships/hyperlink" Target="mailto:dbutler@sd43.bc.ca" TargetMode="External"/><Relationship Id="rId4" Type="http://schemas.openxmlformats.org/officeDocument/2006/relationships/hyperlink" Target="https://www.sd43.bc.ca/school/heritagewoods/ProgramsServices/career/Pages/FinancialAid.aspx#/="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www.needpix.com/photo/895039/smoke-background-texture-smoke-background-black-and-white-overlay" TargetMode="External"/><Relationship Id="rId2" Type="http://schemas.openxmlformats.org/officeDocument/2006/relationships/image" Target="../media/image17.jpg"/><Relationship Id="rId1" Type="http://schemas.openxmlformats.org/officeDocument/2006/relationships/slideLayout" Target="../slideLayouts/slideLayout14.xml"/><Relationship Id="rId4" Type="http://schemas.openxmlformats.org/officeDocument/2006/relationships/hyperlink" Target="https://www.td.com/ca/en/personal-banking/solutions/student-banking/community-leadership-scholarship-for-canadians/?cid=DFA:24400322:2951408:277133729:135942033" TargetMode="External"/></Relationships>
</file>

<file path=ppt/slides/_rels/slide13.xml.rels><?xml version="1.0" encoding="UTF-8" standalone="yes"?>
<Relationships xmlns="http://schemas.openxmlformats.org/package/2006/relationships"><Relationship Id="rId2" Type="http://schemas.openxmlformats.org/officeDocument/2006/relationships/hyperlink" Target="https://www.sd43.bc.ca/school/heritagewoods/ProgramsServices/career/Pages/FinancialAid.aspx#/=" TargetMode="Externa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hyperlink" Target="https://www.flickr.com/photos/cpjobling/3331452684" TargetMode="External"/><Relationship Id="rId2" Type="http://schemas.openxmlformats.org/officeDocument/2006/relationships/image" Target="../media/image1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hyperlink" Target="https://pxhere.com/en/photo/694258" TargetMode="External"/><Relationship Id="rId2" Type="http://schemas.openxmlformats.org/officeDocument/2006/relationships/image" Target="../media/image15.jpe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a:extLst>
              <a:ext uri="{FF2B5EF4-FFF2-40B4-BE49-F238E27FC236}">
                <a16:creationId xmlns:a16="http://schemas.microsoft.com/office/drawing/2014/main" id="{1BF84A4F-81A0-4093-B598-1C155CC9D941}"/>
              </a:ext>
            </a:extLst>
          </p:cNvPr>
          <p:cNvSpPr txBox="1">
            <a:spLocks/>
          </p:cNvSpPr>
          <p:nvPr/>
        </p:nvSpPr>
        <p:spPr bwMode="auto">
          <a:xfrm>
            <a:off x="5292080" y="5157192"/>
            <a:ext cx="2986345" cy="936104"/>
          </a:xfrm>
          <a:prstGeom prst="rect">
            <a:avLst/>
          </a:prstGeom>
          <a:solidFill>
            <a:schemeClr val="bg1">
              <a:lumMod val="85000"/>
            </a:schemeClr>
          </a:solidFill>
          <a:ln w="38100">
            <a:solidFill>
              <a:schemeClr val="tx1"/>
            </a:solidFill>
          </a:ln>
        </p:spPr>
        <p:txBody>
          <a:bodyPr vert="horz" wrap="square" lIns="91440" tIns="45720" rIns="91440" bIns="45720" numCol="1" rtlCol="0" anchor="t" anchorCtr="0" compatLnSpc="1">
            <a:prstTxWarp prst="textNoShape">
              <a:avLst/>
            </a:prstTxWarp>
            <a:normAutofit/>
          </a:bodyPr>
          <a:lstStyle>
            <a:lvl1pPr marL="0" indent="0" algn="l" rtl="0" eaLnBrk="0" fontAlgn="base" hangingPunct="0">
              <a:spcBef>
                <a:spcPct val="20000"/>
              </a:spcBef>
              <a:spcAft>
                <a:spcPct val="0"/>
              </a:spcAft>
              <a:buNone/>
              <a:defRPr sz="3200">
                <a:solidFill>
                  <a:schemeClr val="tx1"/>
                </a:solidFill>
                <a:latin typeface="+mn-lt"/>
                <a:ea typeface="+mn-ea"/>
                <a:cs typeface="+mn-cs"/>
              </a:defRPr>
            </a:lvl1pPr>
            <a:lvl2pPr marL="456348" indent="0" algn="l" rtl="0" eaLnBrk="0" fontAlgn="base" hangingPunct="0">
              <a:spcBef>
                <a:spcPct val="20000"/>
              </a:spcBef>
              <a:spcAft>
                <a:spcPct val="0"/>
              </a:spcAft>
              <a:buNone/>
              <a:defRPr sz="2800">
                <a:solidFill>
                  <a:schemeClr val="tx1"/>
                </a:solidFill>
                <a:latin typeface="+mn-lt"/>
              </a:defRPr>
            </a:lvl2pPr>
            <a:lvl3pPr marL="912696" indent="0" algn="l" rtl="0" eaLnBrk="0" fontAlgn="base" hangingPunct="0">
              <a:spcBef>
                <a:spcPct val="20000"/>
              </a:spcBef>
              <a:spcAft>
                <a:spcPct val="0"/>
              </a:spcAft>
              <a:buNone/>
              <a:defRPr sz="2400">
                <a:solidFill>
                  <a:schemeClr val="tx1"/>
                </a:solidFill>
                <a:latin typeface="+mn-lt"/>
              </a:defRPr>
            </a:lvl3pPr>
            <a:lvl4pPr marL="1369046" indent="0" algn="l" rtl="0" eaLnBrk="0" fontAlgn="base" hangingPunct="0">
              <a:spcBef>
                <a:spcPct val="20000"/>
              </a:spcBef>
              <a:spcAft>
                <a:spcPct val="0"/>
              </a:spcAft>
              <a:buNone/>
              <a:defRPr sz="2000">
                <a:solidFill>
                  <a:schemeClr val="tx1"/>
                </a:solidFill>
                <a:latin typeface="+mn-lt"/>
              </a:defRPr>
            </a:lvl4pPr>
            <a:lvl5pPr marL="1825394" indent="0" algn="l" rtl="0" eaLnBrk="0" fontAlgn="base" hangingPunct="0">
              <a:spcBef>
                <a:spcPct val="20000"/>
              </a:spcBef>
              <a:spcAft>
                <a:spcPct val="0"/>
              </a:spcAft>
              <a:buNone/>
              <a:defRPr sz="2000">
                <a:solidFill>
                  <a:schemeClr val="tx1"/>
                </a:solidFill>
                <a:latin typeface="+mn-lt"/>
              </a:defRPr>
            </a:lvl5pPr>
            <a:lvl6pPr marL="2281742" indent="0" algn="l" rtl="0" fontAlgn="base">
              <a:spcBef>
                <a:spcPct val="20000"/>
              </a:spcBef>
              <a:spcAft>
                <a:spcPct val="0"/>
              </a:spcAft>
              <a:buNone/>
              <a:defRPr sz="2000">
                <a:solidFill>
                  <a:schemeClr val="tx1"/>
                </a:solidFill>
                <a:latin typeface="+mn-lt"/>
              </a:defRPr>
            </a:lvl6pPr>
            <a:lvl7pPr marL="2738090" indent="0" algn="l" rtl="0" fontAlgn="base">
              <a:spcBef>
                <a:spcPct val="20000"/>
              </a:spcBef>
              <a:spcAft>
                <a:spcPct val="0"/>
              </a:spcAft>
              <a:buNone/>
              <a:defRPr sz="2000">
                <a:solidFill>
                  <a:schemeClr val="tx1"/>
                </a:solidFill>
                <a:latin typeface="+mn-lt"/>
              </a:defRPr>
            </a:lvl7pPr>
            <a:lvl8pPr marL="3194429" indent="0" algn="l" rtl="0" fontAlgn="base">
              <a:spcBef>
                <a:spcPct val="20000"/>
              </a:spcBef>
              <a:spcAft>
                <a:spcPct val="0"/>
              </a:spcAft>
              <a:buNone/>
              <a:defRPr sz="2000">
                <a:solidFill>
                  <a:schemeClr val="tx1"/>
                </a:solidFill>
                <a:latin typeface="+mn-lt"/>
              </a:defRPr>
            </a:lvl8pPr>
            <a:lvl9pPr marL="3650784" indent="0" algn="l" rtl="0" fontAlgn="base">
              <a:spcBef>
                <a:spcPct val="20000"/>
              </a:spcBef>
              <a:spcAft>
                <a:spcPct val="0"/>
              </a:spcAft>
              <a:buNone/>
              <a:defRPr sz="2000">
                <a:solidFill>
                  <a:schemeClr val="tx1"/>
                </a:solidFill>
                <a:latin typeface="+mn-lt"/>
              </a:defRPr>
            </a:lvl9pPr>
          </a:lstStyle>
          <a:p>
            <a:pPr algn="ctr"/>
            <a:br>
              <a:rPr lang="en-US" sz="1200" b="0" kern="0" dirty="0">
                <a:latin typeface="Berlin Sans FB Demi" panose="020E0802020502020306" pitchFamily="34" charset="0"/>
              </a:rPr>
            </a:br>
            <a:r>
              <a:rPr lang="en-US" sz="2800" b="0" kern="0" dirty="0">
                <a:latin typeface="Berlin Sans FB Demi" panose="020E0802020502020306" pitchFamily="34" charset="0"/>
              </a:rPr>
              <a:t>September, 2020</a:t>
            </a:r>
            <a:endParaRPr lang="en-US" b="0" kern="0" dirty="0">
              <a:latin typeface="Berlin Sans FB Demi" panose="020E0802020502020306" pitchFamily="34" charset="0"/>
            </a:endParaRPr>
          </a:p>
        </p:txBody>
      </p:sp>
      <p:pic>
        <p:nvPicPr>
          <p:cNvPr id="9" name="Picture 8">
            <a:extLst>
              <a:ext uri="{FF2B5EF4-FFF2-40B4-BE49-F238E27FC236}">
                <a16:creationId xmlns:a16="http://schemas.microsoft.com/office/drawing/2014/main" id="{45FEBA7C-2DE8-4455-8BD4-85FE71B4F3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211662"/>
            <a:ext cx="1800200" cy="1587956"/>
          </a:xfrm>
          <a:prstGeom prst="rect">
            <a:avLst/>
          </a:prstGeom>
          <a:ln w="57150">
            <a:solidFill>
              <a:schemeClr val="tx1"/>
            </a:solidFill>
          </a:ln>
        </p:spPr>
      </p:pic>
      <p:pic>
        <p:nvPicPr>
          <p:cNvPr id="3" name="Picture 2" descr="A picture containing light&#10;&#10;Description automatically generated">
            <a:extLst>
              <a:ext uri="{FF2B5EF4-FFF2-40B4-BE49-F238E27FC236}">
                <a16:creationId xmlns:a16="http://schemas.microsoft.com/office/drawing/2014/main" id="{1B3C14DD-8528-4773-87B5-FB37D10E42F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909594" y="197970"/>
            <a:ext cx="3789040" cy="4172952"/>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1" name="Picture 10">
            <a:extLst>
              <a:ext uri="{FF2B5EF4-FFF2-40B4-BE49-F238E27FC236}">
                <a16:creationId xmlns:a16="http://schemas.microsoft.com/office/drawing/2014/main" id="{F4338467-B397-463D-BA76-DB68558BE4F5}"/>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323528" y="2393504"/>
            <a:ext cx="4176464" cy="4176464"/>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72814963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7125" y="404664"/>
            <a:ext cx="8208913" cy="2160240"/>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CAREER</a:t>
            </a:r>
            <a:br>
              <a:rPr lang="en-US" sz="3600" kern="10" dirty="0">
                <a:ln w="9525">
                  <a:round/>
                  <a:headEnd/>
                  <a:tailEnd/>
                </a:ln>
                <a:solidFill>
                  <a:srgbClr val="800000">
                    <a:alpha val="98822"/>
                  </a:srgbClr>
                </a:solidFill>
                <a:latin typeface="Papyrus"/>
              </a:rPr>
            </a:br>
            <a:r>
              <a:rPr lang="en-US" sz="3600" kern="10" dirty="0">
                <a:ln w="9525">
                  <a:round/>
                  <a:headEnd/>
                  <a:tailEnd/>
                </a:ln>
                <a:solidFill>
                  <a:srgbClr val="800000">
                    <a:alpha val="98822"/>
                  </a:srgbClr>
                </a:solidFill>
                <a:latin typeface="Papyrus"/>
              </a:rPr>
              <a:t>CENTER</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96196"/>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920877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curtain, person, sign&#10;&#10;Description automatically generated">
            <a:extLst>
              <a:ext uri="{FF2B5EF4-FFF2-40B4-BE49-F238E27FC236}">
                <a16:creationId xmlns:a16="http://schemas.microsoft.com/office/drawing/2014/main" id="{006FE704-1ADE-4D63-AC19-65CD046443B0}"/>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44000" cy="6858000"/>
          </a:xfrm>
          <a:prstGeom prst="rect">
            <a:avLst/>
          </a:prstGeom>
        </p:spPr>
      </p:pic>
      <p:sp>
        <p:nvSpPr>
          <p:cNvPr id="2" name="Title 1">
            <a:extLst>
              <a:ext uri="{FF2B5EF4-FFF2-40B4-BE49-F238E27FC236}">
                <a16:creationId xmlns:a16="http://schemas.microsoft.com/office/drawing/2014/main" id="{AC632D87-9B7F-4870-81E2-5E3A70544BE9}"/>
              </a:ext>
            </a:extLst>
          </p:cNvPr>
          <p:cNvSpPr>
            <a:spLocks noGrp="1"/>
          </p:cNvSpPr>
          <p:nvPr>
            <p:ph type="title"/>
          </p:nvPr>
        </p:nvSpPr>
        <p:spPr>
          <a:xfrm>
            <a:off x="107504" y="116633"/>
            <a:ext cx="8784976" cy="1325563"/>
          </a:xfrm>
        </p:spPr>
        <p:txBody>
          <a:bodyPr>
            <a:normAutofit/>
          </a:bodyPr>
          <a:lstStyle/>
          <a:p>
            <a:r>
              <a:rPr lang="en-US" sz="4000" dirty="0">
                <a:solidFill>
                  <a:schemeClr val="bg1"/>
                </a:solidFill>
                <a:effectLst>
                  <a:outerShdw blurRad="38100" dist="38100" dir="2700000" algn="tl">
                    <a:srgbClr val="000000">
                      <a:alpha val="43137"/>
                    </a:srgbClr>
                  </a:outerShdw>
                </a:effectLst>
                <a:latin typeface="Franklin Gothic Demi" panose="020B0703020102020204" pitchFamily="34" charset="0"/>
              </a:rPr>
              <a:t>Grade 12 students: Scholarships!!</a:t>
            </a:r>
          </a:p>
        </p:txBody>
      </p:sp>
      <p:sp>
        <p:nvSpPr>
          <p:cNvPr id="3" name="Content Placeholder 2">
            <a:extLst>
              <a:ext uri="{FF2B5EF4-FFF2-40B4-BE49-F238E27FC236}">
                <a16:creationId xmlns:a16="http://schemas.microsoft.com/office/drawing/2014/main" id="{42E87BE8-7692-4BA8-8145-7770D1421271}"/>
              </a:ext>
            </a:extLst>
          </p:cNvPr>
          <p:cNvSpPr>
            <a:spLocks noGrp="1"/>
          </p:cNvSpPr>
          <p:nvPr>
            <p:ph idx="1"/>
          </p:nvPr>
        </p:nvSpPr>
        <p:spPr>
          <a:xfrm>
            <a:off x="107504" y="1825624"/>
            <a:ext cx="8928992" cy="4915743"/>
          </a:xfrm>
        </p:spPr>
        <p:txBody>
          <a:bodyPr>
            <a:normAutofit/>
          </a:bodyPr>
          <a:lstStyle/>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see the link for a power point presentation with information on some upcoming major scholarship opportunities.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You will find links to these plus other scholarships on the career </a:t>
            </a:r>
            <a:r>
              <a:rPr lang="en-US" dirty="0" err="1">
                <a:solidFill>
                  <a:schemeClr val="bg1"/>
                </a:solidFill>
                <a:effectLst>
                  <a:outerShdw blurRad="38100" dist="38100" dir="2700000" algn="tl">
                    <a:srgbClr val="000000">
                      <a:alpha val="43137"/>
                    </a:srgbClr>
                  </a:outerShdw>
                </a:effectLst>
                <a:latin typeface="Franklin Gothic Demi" panose="020B0703020102020204" pitchFamily="34" charset="0"/>
              </a:rPr>
              <a:t>centre</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webpage under the Finances/Awards tab.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This PPT is also located on the front page of the Finances/Awards page. </a:t>
            </a:r>
          </a:p>
          <a:p>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4">
                  <a:extLst>
                    <a:ext uri="{A12FA001-AC4F-418D-AE19-62706E023703}">
                      <ahyp:hlinkClr xmlns:ahyp="http://schemas.microsoft.com/office/drawing/2018/hyperlinkcolor" val="tx"/>
                    </a:ext>
                  </a:extLst>
                </a:hlinkClick>
              </a:rPr>
              <a:t>http://www.sd43.bc.ca/school/heritagewoods/ProgramsServices/career/Pages/FinancialAid.aspx#/=</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Scholarships are listed by due date. Most are external but some are entrance/school specific so check both places.</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remember to check back to that page regularly. It is updated as information is released for 2021 scholarship deadlines and procedures. </a:t>
            </a:r>
            <a:b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br>
            <a:endParaRPr lang="en-US" dirty="0">
              <a:solidFill>
                <a:schemeClr val="bg1"/>
              </a:solidFill>
              <a:effectLst>
                <a:outerShdw blurRad="38100" dist="38100" dir="2700000" algn="tl">
                  <a:srgbClr val="000000">
                    <a:alpha val="43137"/>
                  </a:srgbClr>
                </a:outerShdw>
              </a:effectLst>
              <a:latin typeface="Franklin Gothic Demi" panose="020B0703020102020204" pitchFamily="34" charset="0"/>
            </a:endParaRPr>
          </a:p>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If you have questions about scholarships please email Ms. Butler </a:t>
            </a:r>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5">
                  <a:extLst>
                    <a:ext uri="{A12FA001-AC4F-418D-AE19-62706E023703}">
                      <ahyp:hlinkClr xmlns:ahyp="http://schemas.microsoft.com/office/drawing/2018/hyperlinkcolor" val="tx"/>
                    </a:ext>
                  </a:extLst>
                </a:hlinkClick>
              </a:rPr>
              <a:t>dbutler@sd43.bc.ca</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pPr marL="0" indent="0">
              <a:buNone/>
            </a:pPr>
            <a:endParaRPr lang="en-US" dirty="0"/>
          </a:p>
        </p:txBody>
      </p:sp>
    </p:spTree>
    <p:extLst>
      <p:ext uri="{BB962C8B-B14F-4D97-AF65-F5344CB8AC3E}">
        <p14:creationId xmlns:p14="http://schemas.microsoft.com/office/powerpoint/2010/main" val="768385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smoke&#10;&#10;Description automatically generated">
            <a:extLst>
              <a:ext uri="{FF2B5EF4-FFF2-40B4-BE49-F238E27FC236}">
                <a16:creationId xmlns:a16="http://schemas.microsoft.com/office/drawing/2014/main" id="{512F8C60-14A0-40F6-8CF8-C5DE7ED724FB}"/>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0"/>
            <a:ext cx="9133451" cy="6858000"/>
          </a:xfrm>
          <a:prstGeom prst="rect">
            <a:avLst/>
          </a:prstGeom>
        </p:spPr>
      </p:pic>
      <p:sp>
        <p:nvSpPr>
          <p:cNvPr id="3" name="Content Placeholder 2">
            <a:extLst>
              <a:ext uri="{FF2B5EF4-FFF2-40B4-BE49-F238E27FC236}">
                <a16:creationId xmlns:a16="http://schemas.microsoft.com/office/drawing/2014/main" id="{BDCFCDC8-E719-4883-A8C4-F04DC048AC1F}"/>
              </a:ext>
            </a:extLst>
          </p:cNvPr>
          <p:cNvSpPr>
            <a:spLocks noGrp="1"/>
          </p:cNvSpPr>
          <p:nvPr>
            <p:ph idx="1"/>
          </p:nvPr>
        </p:nvSpPr>
        <p:spPr>
          <a:xfrm>
            <a:off x="179512" y="1268760"/>
            <a:ext cx="8784976" cy="5472607"/>
          </a:xfrm>
        </p:spPr>
        <p:txBody>
          <a:bodyPr>
            <a:normAutofit fontScale="92500" lnSpcReduction="10000"/>
          </a:bodyPr>
          <a:lstStyle/>
          <a:p>
            <a:pPr marL="0" indent="0">
              <a:buNone/>
            </a:pPr>
            <a:r>
              <a:rPr lang="en-US" dirty="0"/>
              <a:t>Community heroes do good work because they are inspired to, not for the recognition. </a:t>
            </a:r>
            <a:br>
              <a:rPr lang="en-US" dirty="0"/>
            </a:br>
            <a:br>
              <a:rPr lang="en-US" dirty="0"/>
            </a:br>
            <a:r>
              <a:rPr lang="en-US" dirty="0"/>
              <a:t>TD is committed to opening doors for a more inclusive and sustainable tomorrow, creating conditions so everyone has the chance to succeed in a changing world. Unique in Canada, the TD Scholarships for Community Leadership are offered to students who, like TD, help support change, nurture progress and contribute to making the world a better place. Have you shown exceptional initiative in making a meaningful and lasting difference in your community? Then we want to hear from you, as you may qualify for one of our Community Scholarships. It’s not just about marks in the classroom, but rather the marks you have made on your community.</a:t>
            </a:r>
          </a:p>
          <a:p>
            <a:r>
              <a:rPr lang="en-US" dirty="0"/>
              <a:t>We’re interested in hearing from students who have demonstrated consistent and outstanding dedication to solving a community problem or making their community a better place. For example, you may be cleaning up the environment, promoting social justice, or fighting child poverty.</a:t>
            </a:r>
          </a:p>
          <a:p>
            <a:pPr marL="0" indent="0">
              <a:buNone/>
            </a:pPr>
            <a:br>
              <a:rPr lang="en-US" dirty="0"/>
            </a:br>
            <a:endParaRPr lang="en-US" dirty="0"/>
          </a:p>
          <a:p>
            <a:pPr marL="0" marR="0" indent="0">
              <a:spcBef>
                <a:spcPts val="0"/>
              </a:spcBef>
              <a:spcAft>
                <a:spcPts val="0"/>
              </a:spcAft>
              <a:buNone/>
            </a:pPr>
            <a:r>
              <a:rPr lang="en-US" sz="2400" b="1" dirty="0">
                <a:solidFill>
                  <a:srgbClr val="1F3864"/>
                </a:solidFill>
                <a:highlight>
                  <a:srgbClr val="FFFF00"/>
                </a:highlight>
                <a:latin typeface="Calibri" panose="020F0502020204030204" pitchFamily="34" charset="0"/>
                <a:ea typeface="Calibri" panose="020F0502020204030204" pitchFamily="34" charset="0"/>
              </a:rPr>
              <a:t>Applications are now open. Deadline to apply November 13, 2020</a:t>
            </a:r>
            <a:br>
              <a:rPr lang="en-US" sz="2400" b="1" dirty="0">
                <a:solidFill>
                  <a:srgbClr val="1F3864"/>
                </a:solidFill>
                <a:highlight>
                  <a:srgbClr val="FFFF00"/>
                </a:highlight>
                <a:latin typeface="Calibri" panose="020F0502020204030204" pitchFamily="34" charset="0"/>
                <a:ea typeface="Calibri" panose="020F0502020204030204" pitchFamily="34" charset="0"/>
              </a:rPr>
            </a:br>
            <a:endParaRPr lang="en-US" sz="2400" dirty="0">
              <a:highlight>
                <a:srgbClr val="FFFF00"/>
              </a:highlight>
              <a:latin typeface="Calibri" panose="020F0502020204030204" pitchFamily="34" charset="0"/>
              <a:ea typeface="Calibri" panose="020F0502020204030204" pitchFamily="34" charset="0"/>
            </a:endParaRPr>
          </a:p>
          <a:p>
            <a:pPr marL="0" marR="0">
              <a:spcBef>
                <a:spcPts val="0"/>
              </a:spcBef>
              <a:spcAft>
                <a:spcPts val="0"/>
              </a:spcAft>
            </a:pPr>
            <a:r>
              <a:rPr lang="en-US" sz="2400" u="sng" dirty="0">
                <a:solidFill>
                  <a:srgbClr val="1F3864"/>
                </a:solidFill>
                <a:highlight>
                  <a:srgbClr val="FFFF00"/>
                </a:highlight>
                <a:latin typeface="Calibri" panose="020F0502020204030204" pitchFamily="34" charset="0"/>
                <a:ea typeface="Calibri" panose="020F0502020204030204" pitchFamily="34" charset="0"/>
                <a:hlinkClick r:id="rId4">
                  <a:extLst>
                    <a:ext uri="{A12FA001-AC4F-418D-AE19-62706E023703}">
                      <ahyp:hlinkClr xmlns:ahyp="http://schemas.microsoft.com/office/drawing/2018/hyperlinkcolor" val="tx"/>
                    </a:ext>
                  </a:extLst>
                </a:hlinkClick>
              </a:rPr>
              <a:t>https://www.td.com/ca/en/personal-banking/solutions/student-banking/community-leadership-scholarship-for-canadians/?cid=DFA:24400322:2951408:277133729:135942033</a:t>
            </a:r>
            <a:endParaRPr lang="en-US" sz="2400" dirty="0">
              <a:highlight>
                <a:srgbClr val="FFFF00"/>
              </a:highlight>
              <a:latin typeface="Calibri" panose="020F0502020204030204" pitchFamily="34" charset="0"/>
              <a:ea typeface="Calibri" panose="020F0502020204030204" pitchFamily="34" charset="0"/>
            </a:endParaRPr>
          </a:p>
          <a:p>
            <a:pPr marL="0" indent="0">
              <a:buNone/>
            </a:pPr>
            <a:endParaRPr lang="en-US" dirty="0"/>
          </a:p>
        </p:txBody>
      </p:sp>
      <p:sp>
        <p:nvSpPr>
          <p:cNvPr id="2" name="Title 1">
            <a:extLst>
              <a:ext uri="{FF2B5EF4-FFF2-40B4-BE49-F238E27FC236}">
                <a16:creationId xmlns:a16="http://schemas.microsoft.com/office/drawing/2014/main" id="{D83505DE-229D-47EB-A18C-F3DFBD43020E}"/>
              </a:ext>
            </a:extLst>
          </p:cNvPr>
          <p:cNvSpPr>
            <a:spLocks noGrp="1"/>
          </p:cNvSpPr>
          <p:nvPr>
            <p:ph type="title"/>
          </p:nvPr>
        </p:nvSpPr>
        <p:spPr>
          <a:xfrm>
            <a:off x="179512" y="81897"/>
            <a:ext cx="8856984" cy="898832"/>
          </a:xfrm>
        </p:spPr>
        <p:txBody>
          <a:bodyPr>
            <a:normAutofit/>
          </a:bodyPr>
          <a:lstStyle/>
          <a:p>
            <a:r>
              <a:rPr lang="en-US" sz="2400"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TD SCHOLARSHIPS FOR COMMUNITY LEADERSHIP</a:t>
            </a:r>
          </a:p>
        </p:txBody>
      </p:sp>
    </p:spTree>
    <p:extLst>
      <p:ext uri="{BB962C8B-B14F-4D97-AF65-F5344CB8AC3E}">
        <p14:creationId xmlns:p14="http://schemas.microsoft.com/office/powerpoint/2010/main" val="152838987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B9ED8A-9764-4D7F-9C90-CD216C207135}"/>
              </a:ext>
            </a:extLst>
          </p:cNvPr>
          <p:cNvSpPr>
            <a:spLocks noGrp="1"/>
          </p:cNvSpPr>
          <p:nvPr>
            <p:ph type="title"/>
          </p:nvPr>
        </p:nvSpPr>
        <p:spPr>
          <a:xfrm>
            <a:off x="107504" y="116633"/>
            <a:ext cx="8928992" cy="936104"/>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a:lstStyle/>
          <a:p>
            <a:r>
              <a:rPr lang="en-US" b="1" u="sng" dirty="0"/>
              <a:t>Loran Scholars Foundation Scholarship</a:t>
            </a:r>
            <a:endParaRPr lang="en-US" dirty="0"/>
          </a:p>
        </p:txBody>
      </p:sp>
      <p:sp>
        <p:nvSpPr>
          <p:cNvPr id="3" name="Content Placeholder 2">
            <a:extLst>
              <a:ext uri="{FF2B5EF4-FFF2-40B4-BE49-F238E27FC236}">
                <a16:creationId xmlns:a16="http://schemas.microsoft.com/office/drawing/2014/main" id="{66FA9373-38D3-4F76-8763-FF43EECF48E0}"/>
              </a:ext>
            </a:extLst>
          </p:cNvPr>
          <p:cNvSpPr>
            <a:spLocks noGrp="1"/>
          </p:cNvSpPr>
          <p:nvPr>
            <p:ph idx="1"/>
          </p:nvPr>
        </p:nvSpPr>
        <p:spPr>
          <a:xfrm>
            <a:off x="107504" y="1196752"/>
            <a:ext cx="8928992" cy="5544616"/>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txBody>
          <a:bodyPr/>
          <a:lstStyle/>
          <a:p>
            <a:pPr marL="0" indent="0">
              <a:buNone/>
            </a:pPr>
            <a:r>
              <a:rPr lang="en-US" b="1" u="sng" dirty="0"/>
              <a:t>Loran Scholars Foundation Scholarship</a:t>
            </a:r>
            <a:r>
              <a:rPr lang="en-US" dirty="0"/>
              <a:t>:</a:t>
            </a:r>
            <a:br>
              <a:rPr lang="en-US" dirty="0"/>
            </a:br>
            <a:endParaRPr lang="en-US" dirty="0"/>
          </a:p>
          <a:p>
            <a:r>
              <a:rPr lang="en-US" dirty="0"/>
              <a:t>Applications for nomination are now available on the career </a:t>
            </a:r>
            <a:r>
              <a:rPr lang="en-US" dirty="0" err="1"/>
              <a:t>centre</a:t>
            </a:r>
            <a:r>
              <a:rPr lang="en-US" dirty="0"/>
              <a:t> website: </a:t>
            </a:r>
            <a:r>
              <a:rPr lang="en-US" u="sng" dirty="0">
                <a:hlinkClick r:id="rId2"/>
              </a:rPr>
              <a:t>http://www.sd43.bc.ca/school/heritagewoods/ProgramsServices/career/Pages/FinancialAid.aspx#/=</a:t>
            </a:r>
            <a:endParaRPr lang="en-US" dirty="0"/>
          </a:p>
          <a:p>
            <a:r>
              <a:rPr lang="en-US" dirty="0"/>
              <a:t>You will find a fillable pdf and instructions for what is required from the Loran website. PLEASE READ CAREFULLY. Incomplete or late applications will not be accepted.</a:t>
            </a:r>
          </a:p>
          <a:p>
            <a:pPr marL="0" indent="0">
              <a:buNone/>
            </a:pPr>
            <a:r>
              <a:rPr lang="en-US" b="1" dirty="0"/>
              <a:t>Please save your application as a pdf and submit it by email.</a:t>
            </a:r>
            <a:r>
              <a:rPr lang="en-US" dirty="0"/>
              <a:t> </a:t>
            </a:r>
          </a:p>
          <a:p>
            <a:r>
              <a:rPr lang="en-US" dirty="0"/>
              <a:t>If you are unable to do that, scan it and email. If you are having trouble, please email Ms. Butler ASAP. </a:t>
            </a:r>
          </a:p>
          <a:p>
            <a:r>
              <a:rPr lang="en-US" dirty="0"/>
              <a:t>Please return your completed application to Ms. Butler by 12:30 pm on Monday September 28. </a:t>
            </a:r>
          </a:p>
          <a:p>
            <a:pPr marL="0" indent="0">
              <a:buNone/>
            </a:pPr>
            <a:endParaRPr lang="en-US" dirty="0"/>
          </a:p>
        </p:txBody>
      </p:sp>
    </p:spTree>
    <p:extLst>
      <p:ext uri="{BB962C8B-B14F-4D97-AF65-F5344CB8AC3E}">
        <p14:creationId xmlns:p14="http://schemas.microsoft.com/office/powerpoint/2010/main" val="187560429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341CAEA-5B13-4F21-9E18-385DFBEEB9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3" y="4763"/>
            <a:ext cx="9139237"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95769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WordArt 3"/>
          <p:cNvSpPr>
            <a:spLocks noChangeArrowheads="1" noChangeShapeType="1" noTextEdit="1"/>
          </p:cNvSpPr>
          <p:nvPr/>
        </p:nvSpPr>
        <p:spPr bwMode="auto">
          <a:xfrm>
            <a:off x="714375" y="1143003"/>
            <a:ext cx="7556500" cy="1943100"/>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REPEAT</a:t>
            </a:r>
          </a:p>
          <a:p>
            <a:pPr algn="ctr"/>
            <a:r>
              <a:rPr lang="en-US" sz="3600" kern="10" dirty="0">
                <a:ln w="9525">
                  <a:round/>
                  <a:headEnd/>
                  <a:tailEnd/>
                </a:ln>
                <a:solidFill>
                  <a:srgbClr val="800000">
                    <a:alpha val="98822"/>
                  </a:srgbClr>
                </a:solidFill>
                <a:latin typeface="Papyrus"/>
              </a:rPr>
              <a:t>NOTICES</a:t>
            </a:r>
          </a:p>
        </p:txBody>
      </p:sp>
      <p:pic>
        <p:nvPicPr>
          <p:cNvPr id="1433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6402" y="3572354"/>
            <a:ext cx="199707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0083F62-AA9F-4D1A-82CC-B02E95735CE1}"/>
              </a:ext>
            </a:extLst>
          </p:cNvPr>
          <p:cNvPicPr>
            <a:picLocks noChangeAspect="1"/>
          </p:cNvPicPr>
          <p:nvPr/>
        </p:nvPicPr>
        <p:blipFill>
          <a:blip r:embed="rId2"/>
          <a:stretch>
            <a:fillRect/>
          </a:stretch>
        </p:blipFill>
        <p:spPr>
          <a:xfrm>
            <a:off x="0" y="0"/>
            <a:ext cx="9144000" cy="68580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4238866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7252E1D-EDC2-455B-BC3D-06ACDD4224D3}"/>
              </a:ext>
            </a:extLst>
          </p:cNvPr>
          <p:cNvPicPr>
            <a:picLocks noChangeAspect="1"/>
          </p:cNvPicPr>
          <p:nvPr/>
        </p:nvPicPr>
        <p:blipFill>
          <a:blip r:embed="rId2"/>
          <a:stretch>
            <a:fillRect/>
          </a:stretch>
        </p:blipFill>
        <p:spPr>
          <a:xfrm>
            <a:off x="4283968" y="3068960"/>
            <a:ext cx="9525" cy="9525"/>
          </a:xfrm>
          <a:prstGeom prst="rect">
            <a:avLst/>
          </a:prstGeom>
        </p:spPr>
      </p:pic>
      <p:pic>
        <p:nvPicPr>
          <p:cNvPr id="6" name="Content Placeholder 5">
            <a:extLst>
              <a:ext uri="{FF2B5EF4-FFF2-40B4-BE49-F238E27FC236}">
                <a16:creationId xmlns:a16="http://schemas.microsoft.com/office/drawing/2014/main" id="{5DA2CD43-3E02-41F6-8E38-66D362D73AB7}"/>
              </a:ext>
            </a:extLst>
          </p:cNvPr>
          <p:cNvPicPr>
            <a:picLocks noGrp="1" noChangeAspect="1"/>
          </p:cNvPicPr>
          <p:nvPr>
            <p:ph idx="1"/>
          </p:nvPr>
        </p:nvPicPr>
        <p:blipFill>
          <a:blip r:embed="rId3"/>
          <a:stretch>
            <a:fillRect/>
          </a:stretch>
        </p:blipFill>
        <p:spPr>
          <a:xfrm>
            <a:off x="8164" y="0"/>
            <a:ext cx="9135835" cy="6858000"/>
          </a:xfrm>
          <a:prstGeom prst="rect">
            <a:avLst/>
          </a:prstGeom>
        </p:spPr>
      </p:pic>
      <p:pic>
        <p:nvPicPr>
          <p:cNvPr id="5" name="Picture 4">
            <a:extLst>
              <a:ext uri="{FF2B5EF4-FFF2-40B4-BE49-F238E27FC236}">
                <a16:creationId xmlns:a16="http://schemas.microsoft.com/office/drawing/2014/main" id="{053984F3-87B0-4E47-B61B-AB0D1A3E729B}"/>
              </a:ext>
            </a:extLst>
          </p:cNvPr>
          <p:cNvPicPr>
            <a:picLocks noChangeAspect="1"/>
          </p:cNvPicPr>
          <p:nvPr/>
        </p:nvPicPr>
        <p:blipFill>
          <a:blip r:embed="rId2"/>
          <a:stretch>
            <a:fillRect/>
          </a:stretch>
        </p:blipFill>
        <p:spPr>
          <a:xfrm>
            <a:off x="4567237" y="3424237"/>
            <a:ext cx="9525" cy="9525"/>
          </a:xfrm>
          <a:prstGeom prst="rect">
            <a:avLst/>
          </a:prstGeom>
        </p:spPr>
      </p:pic>
    </p:spTree>
    <p:extLst>
      <p:ext uri="{BB962C8B-B14F-4D97-AF65-F5344CB8AC3E}">
        <p14:creationId xmlns:p14="http://schemas.microsoft.com/office/powerpoint/2010/main" val="40467980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BA9425-9568-455A-94E3-7C3AC2F8BD2D}"/>
              </a:ext>
            </a:extLst>
          </p:cNvPr>
          <p:cNvPicPr>
            <a:picLocks noChangeAspect="1"/>
          </p:cNvPicPr>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14972940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0B1AFE-DDA0-4389-978A-45D0F9F1DA8B}"/>
              </a:ext>
            </a:extLst>
          </p:cNvPr>
          <p:cNvSpPr>
            <a:spLocks noGrp="1"/>
          </p:cNvSpPr>
          <p:nvPr>
            <p:ph type="title"/>
          </p:nvPr>
        </p:nvSpPr>
        <p:spPr>
          <a:xfrm>
            <a:off x="107504" y="114553"/>
            <a:ext cx="8928992" cy="1154207"/>
          </a:xfrm>
          <a:solidFill>
            <a:srgbClr val="92D050"/>
          </a:solidFill>
        </p:spPr>
        <p:txBody>
          <a:bodyPr/>
          <a:lstStyle/>
          <a:p>
            <a:r>
              <a:rPr lang="en-US" dirty="0">
                <a:latin typeface="Copperplate Gothic Bold" panose="020E0705020206020404" pitchFamily="34" charset="0"/>
              </a:rPr>
              <a:t>REMINDER TO STAFF &amp; STUDENTS</a:t>
            </a:r>
          </a:p>
        </p:txBody>
      </p:sp>
      <p:sp>
        <p:nvSpPr>
          <p:cNvPr id="3" name="Content Placeholder 2">
            <a:extLst>
              <a:ext uri="{FF2B5EF4-FFF2-40B4-BE49-F238E27FC236}">
                <a16:creationId xmlns:a16="http://schemas.microsoft.com/office/drawing/2014/main" id="{BF398633-2F29-449F-BBA2-B1EF9A0468D6}"/>
              </a:ext>
            </a:extLst>
          </p:cNvPr>
          <p:cNvSpPr>
            <a:spLocks noGrp="1"/>
          </p:cNvSpPr>
          <p:nvPr>
            <p:ph idx="1"/>
          </p:nvPr>
        </p:nvSpPr>
        <p:spPr>
          <a:xfrm>
            <a:off x="107504" y="1426376"/>
            <a:ext cx="2592288" cy="5314991"/>
          </a:xfrm>
          <a:solidFill>
            <a:srgbClr val="92D050"/>
          </a:solidFill>
        </p:spPr>
        <p:txBody>
          <a:bodyPr/>
          <a:lstStyle/>
          <a:p>
            <a:pPr marL="0" indent="0" algn="ctr">
              <a:buNone/>
            </a:pPr>
            <a:br>
              <a:rPr lang="en-US" dirty="0"/>
            </a:br>
            <a:r>
              <a:rPr lang="en-US" sz="2800" dirty="0">
                <a:latin typeface="Copperplate Gothic Bold" panose="020E0705020206020404" pitchFamily="34" charset="0"/>
              </a:rPr>
              <a:t>There is to be </a:t>
            </a:r>
            <a:r>
              <a:rPr lang="en-US" sz="2800" b="1" u="sng" dirty="0">
                <a:latin typeface="Copperplate Gothic Bold" panose="020E0705020206020404" pitchFamily="34" charset="0"/>
              </a:rPr>
              <a:t>no</a:t>
            </a:r>
            <a:r>
              <a:rPr lang="en-US" sz="2800" dirty="0">
                <a:latin typeface="Copperplate Gothic Bold" panose="020E0705020206020404" pitchFamily="34" charset="0"/>
              </a:rPr>
              <a:t> food in the Grand Hall.</a:t>
            </a:r>
          </a:p>
          <a:p>
            <a:pPr marL="0" indent="0" algn="ctr">
              <a:buNone/>
            </a:pPr>
            <a:endParaRPr lang="en-US" sz="2800" dirty="0">
              <a:latin typeface="Copperplate Gothic Bold" panose="020E0705020206020404" pitchFamily="34" charset="0"/>
            </a:endParaRPr>
          </a:p>
          <a:p>
            <a:pPr marL="0" indent="0" algn="ctr">
              <a:buNone/>
            </a:pPr>
            <a:r>
              <a:rPr lang="en-US" sz="2800" dirty="0">
                <a:latin typeface="Copperplate Gothic Bold" panose="020E0705020206020404" pitchFamily="34" charset="0"/>
              </a:rPr>
              <a:t>No eating in the Grand Hall.</a:t>
            </a:r>
          </a:p>
          <a:p>
            <a:pPr marL="0" indent="0" algn="ctr">
              <a:buNone/>
            </a:pPr>
            <a:endParaRPr lang="en-US" sz="2800" dirty="0">
              <a:latin typeface="Copperplate Gothic Bold" panose="020E0705020206020404" pitchFamily="34" charset="0"/>
            </a:endParaRPr>
          </a:p>
          <a:p>
            <a:pPr marL="0" indent="0" algn="ctr">
              <a:buNone/>
            </a:pPr>
            <a:endParaRPr lang="en-US" sz="2800" dirty="0">
              <a:latin typeface="Copperplate Gothic Bold" panose="020E0705020206020404" pitchFamily="34" charset="0"/>
            </a:endParaRPr>
          </a:p>
          <a:p>
            <a:pPr marL="0" indent="0">
              <a:buNone/>
            </a:pPr>
            <a:endParaRPr lang="en-US" dirty="0"/>
          </a:p>
          <a:p>
            <a:pPr marL="0" indent="0">
              <a:buNone/>
            </a:pPr>
            <a:endParaRPr lang="en-US" dirty="0"/>
          </a:p>
        </p:txBody>
      </p:sp>
      <p:pic>
        <p:nvPicPr>
          <p:cNvPr id="5" name="Picture 4" descr="A close up of a stop sign&#10;&#10;Description automatically generated">
            <a:extLst>
              <a:ext uri="{FF2B5EF4-FFF2-40B4-BE49-F238E27FC236}">
                <a16:creationId xmlns:a16="http://schemas.microsoft.com/office/drawing/2014/main" id="{D06F9710-7979-42C9-A966-9A3FB67A9948}"/>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2929362" y="1426376"/>
            <a:ext cx="6087864" cy="5314991"/>
          </a:xfrm>
          <a:prstGeom prst="rect">
            <a:avLst/>
          </a:prstGeom>
        </p:spPr>
      </p:pic>
    </p:spTree>
    <p:extLst>
      <p:ext uri="{BB962C8B-B14F-4D97-AF65-F5344CB8AC3E}">
        <p14:creationId xmlns:p14="http://schemas.microsoft.com/office/powerpoint/2010/main" val="120407471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08B8CD2-D8F9-4930-94CF-E942F3800609}"/>
              </a:ext>
            </a:extLst>
          </p:cNvPr>
          <p:cNvPicPr>
            <a:picLocks noChangeAspect="1"/>
          </p:cNvPicPr>
          <p:nvPr/>
        </p:nvPicPr>
        <p:blipFill>
          <a:blip r:embed="rId2"/>
          <a:stretch>
            <a:fillRect/>
          </a:stretch>
        </p:blipFill>
        <p:spPr>
          <a:xfrm>
            <a:off x="1523736" y="1714351"/>
            <a:ext cx="6096528" cy="3429297"/>
          </a:xfrm>
          <a:prstGeom prst="rect">
            <a:avLst/>
          </a:prstGeom>
        </p:spPr>
      </p:pic>
      <p:sp>
        <p:nvSpPr>
          <p:cNvPr id="6" name="Title 5">
            <a:extLst>
              <a:ext uri="{FF2B5EF4-FFF2-40B4-BE49-F238E27FC236}">
                <a16:creationId xmlns:a16="http://schemas.microsoft.com/office/drawing/2014/main" id="{FD19E034-9FB2-48B1-B280-37BC8A9E026C}"/>
              </a:ext>
            </a:extLst>
          </p:cNvPr>
          <p:cNvSpPr>
            <a:spLocks noGrp="1"/>
          </p:cNvSpPr>
          <p:nvPr>
            <p:ph type="title"/>
          </p:nvPr>
        </p:nvSpPr>
        <p:spPr>
          <a:xfrm>
            <a:off x="179512" y="1916832"/>
            <a:ext cx="8856984" cy="4824535"/>
          </a:xfrm>
        </p:spPr>
        <p:txBody>
          <a:bodyPr/>
          <a:lstStyle/>
          <a:p>
            <a:endParaRPr lang="en-US" dirty="0"/>
          </a:p>
        </p:txBody>
      </p:sp>
      <p:sp>
        <p:nvSpPr>
          <p:cNvPr id="2" name="TextBox 1">
            <a:extLst>
              <a:ext uri="{FF2B5EF4-FFF2-40B4-BE49-F238E27FC236}">
                <a16:creationId xmlns:a16="http://schemas.microsoft.com/office/drawing/2014/main" id="{627100EF-E76A-4793-9AEC-689023A325E6}"/>
              </a:ext>
            </a:extLst>
          </p:cNvPr>
          <p:cNvSpPr txBox="1"/>
          <p:nvPr/>
        </p:nvSpPr>
        <p:spPr>
          <a:xfrm>
            <a:off x="179512" y="18661"/>
            <a:ext cx="8856984" cy="1754326"/>
          </a:xfrm>
          <a:prstGeom prst="rect">
            <a:avLst/>
          </a:prstGeom>
          <a:solidFill>
            <a:srgbClr val="00FFCC"/>
          </a:solidFill>
        </p:spPr>
        <p:txBody>
          <a:bodyPr wrap="square" rtlCol="0">
            <a:spAutoFit/>
          </a:bodyPr>
          <a:lstStyle/>
          <a:p>
            <a:endParaRPr lang="en-US" dirty="0"/>
          </a:p>
          <a:p>
            <a:pPr algn="ctr"/>
            <a:r>
              <a:rPr lang="en-US" sz="5400" b="0" dirty="0">
                <a:latin typeface="Playbill" panose="040506030A0602020202" pitchFamily="82" charset="0"/>
              </a:rPr>
              <a:t>SCHOOL PHOTOS – Postponed for now!</a:t>
            </a:r>
          </a:p>
          <a:p>
            <a:endParaRPr lang="en-US" dirty="0"/>
          </a:p>
          <a:p>
            <a:endParaRPr lang="en-US" dirty="0"/>
          </a:p>
        </p:txBody>
      </p:sp>
    </p:spTree>
    <p:extLst>
      <p:ext uri="{BB962C8B-B14F-4D97-AF65-F5344CB8AC3E}">
        <p14:creationId xmlns:p14="http://schemas.microsoft.com/office/powerpoint/2010/main" val="36584104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1783" y="476672"/>
            <a:ext cx="8208913" cy="1872208"/>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KODIAK</a:t>
            </a:r>
          </a:p>
          <a:p>
            <a:pPr algn="ctr"/>
            <a:r>
              <a:rPr lang="en-US" sz="3600" kern="10" dirty="0">
                <a:ln w="9525">
                  <a:round/>
                  <a:headEnd/>
                  <a:tailEnd/>
                </a:ln>
                <a:solidFill>
                  <a:srgbClr val="800000">
                    <a:alpha val="98822"/>
                  </a:srgbClr>
                </a:solidFill>
                <a:latin typeface="Papyrus"/>
              </a:rPr>
              <a:t>ATHLETICS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84984"/>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7851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755576" y="404664"/>
            <a:ext cx="7710462" cy="2016224"/>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w="9525">
                  <a:round/>
                  <a:headEnd/>
                  <a:tailEnd/>
                </a:ln>
                <a:solidFill>
                  <a:srgbClr val="800000">
                    <a:alpha val="98822"/>
                  </a:srgbClr>
                </a:solidFill>
                <a:effectLst/>
                <a:uLnTx/>
                <a:uFillTx/>
                <a:latin typeface="Papyrus"/>
                <a:ea typeface="+mn-ea"/>
                <a:cs typeface="Arial" charset="0"/>
              </a:rPr>
              <a:t>CLUBS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87824" y="3501008"/>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83432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E6935F00-E8CF-4835-AB81-D93582F7F8D1}"/>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20943"/>
            <a:ext cx="9144000" cy="6816114"/>
          </a:xfrm>
          <a:prstGeom prst="rect">
            <a:avLst/>
          </a:prstGeom>
        </p:spPr>
      </p:pic>
      <p:sp>
        <p:nvSpPr>
          <p:cNvPr id="3" name="Content Placeholder 2">
            <a:extLst>
              <a:ext uri="{FF2B5EF4-FFF2-40B4-BE49-F238E27FC236}">
                <a16:creationId xmlns:a16="http://schemas.microsoft.com/office/drawing/2014/main" id="{6E16FC16-604A-43B2-A7B7-818303ED24B2}"/>
              </a:ext>
            </a:extLst>
          </p:cNvPr>
          <p:cNvSpPr>
            <a:spLocks noGrp="1"/>
          </p:cNvSpPr>
          <p:nvPr>
            <p:ph idx="1"/>
          </p:nvPr>
        </p:nvSpPr>
        <p:spPr>
          <a:xfrm>
            <a:off x="5317027" y="1412776"/>
            <a:ext cx="3672408" cy="4285894"/>
          </a:xfrm>
        </p:spPr>
        <p:txBody>
          <a:bodyPr>
            <a:normAutofit fontScale="92500" lnSpcReduction="20000"/>
          </a:bodyPr>
          <a:lstStyle/>
          <a:p>
            <a:pPr marL="0" indent="0">
              <a:buNone/>
            </a:pPr>
            <a:br>
              <a:rPr lang="en-US" dirty="0"/>
            </a:b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If you are interested in forming a club, you must find a sponsor teacher. </a:t>
            </a:r>
          </a:p>
          <a:p>
            <a:pPr marL="0" indent="0">
              <a:buNone/>
            </a:pPr>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All club meetings must occur virtually (</a:t>
            </a:r>
            <a:r>
              <a:rPr lang="en-US" sz="3200" dirty="0" err="1">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ie</a:t>
            </a: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 on TEAMS)</a:t>
            </a:r>
          </a:p>
          <a:p>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Questions:  Please email Ms. Rai, VP  </a:t>
            </a:r>
            <a:r>
              <a:rPr lang="en-US" sz="3200" dirty="0">
                <a:solidFill>
                  <a:schemeClr val="bg1"/>
                </a:solidFill>
                <a:latin typeface="Haettenschweiler" panose="020B0706040902060204" pitchFamily="34" charset="0"/>
              </a:rPr>
              <a:t>mrai@sd43.bc.ca</a:t>
            </a:r>
          </a:p>
          <a:p>
            <a:pPr marL="0" indent="0">
              <a:buNone/>
            </a:pPr>
            <a:endParaRPr lang="en-US" sz="3200" dirty="0">
              <a:latin typeface="Haettenschweiler" panose="020B0706040902060204" pitchFamily="34" charset="0"/>
            </a:endParaRPr>
          </a:p>
          <a:p>
            <a:pPr marL="0" indent="0">
              <a:buNone/>
            </a:pPr>
            <a:endParaRPr lang="en-US" dirty="0"/>
          </a:p>
        </p:txBody>
      </p:sp>
      <p:sp>
        <p:nvSpPr>
          <p:cNvPr id="2" name="Title 1">
            <a:extLst>
              <a:ext uri="{FF2B5EF4-FFF2-40B4-BE49-F238E27FC236}">
                <a16:creationId xmlns:a16="http://schemas.microsoft.com/office/drawing/2014/main" id="{584DE457-EE90-4716-8F4F-87614732C03A}"/>
              </a:ext>
            </a:extLst>
          </p:cNvPr>
          <p:cNvSpPr>
            <a:spLocks noGrp="1"/>
          </p:cNvSpPr>
          <p:nvPr>
            <p:ph type="title"/>
          </p:nvPr>
        </p:nvSpPr>
        <p:spPr>
          <a:xfrm>
            <a:off x="2483768" y="116633"/>
            <a:ext cx="4032448" cy="1584175"/>
          </a:xfrm>
        </p:spPr>
        <p:txBody>
          <a:bodyPr>
            <a:normAutofit/>
          </a:bodyPr>
          <a:lstStyle/>
          <a:p>
            <a:r>
              <a:rPr lang="en-US" sz="66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VIRTUAL CLUBS</a:t>
            </a:r>
          </a:p>
        </p:txBody>
      </p:sp>
    </p:spTree>
    <p:extLst>
      <p:ext uri="{BB962C8B-B14F-4D97-AF65-F5344CB8AC3E}">
        <p14:creationId xmlns:p14="http://schemas.microsoft.com/office/powerpoint/2010/main" val="8254243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theme/theme1.xml><?xml version="1.0" encoding="utf-8"?>
<a:theme xmlns:a="http://schemas.openxmlformats.org/drawingml/2006/main" name="BrushVTI">
  <a:themeElements>
    <a:clrScheme name="AnalogousFromLightSeedRightStep">
      <a:dk1>
        <a:srgbClr val="000000"/>
      </a:dk1>
      <a:lt1>
        <a:srgbClr val="FFFFFF"/>
      </a:lt1>
      <a:dk2>
        <a:srgbClr val="412924"/>
      </a:dk2>
      <a:lt2>
        <a:srgbClr val="E2E7E8"/>
      </a:lt2>
      <a:accent1>
        <a:srgbClr val="DE8E7E"/>
      </a:accent1>
      <a:accent2>
        <a:srgbClr val="CF974B"/>
      </a:accent2>
      <a:accent3>
        <a:srgbClr val="A5A55E"/>
      </a:accent3>
      <a:accent4>
        <a:srgbClr val="88B050"/>
      </a:accent4>
      <a:accent5>
        <a:srgbClr val="6AB45A"/>
      </a:accent5>
      <a:accent6>
        <a:srgbClr val="52B66B"/>
      </a:accent6>
      <a:hlink>
        <a:srgbClr val="5A8B95"/>
      </a:hlink>
      <a:folHlink>
        <a:srgbClr val="7F7F7F"/>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bt sale" id="{A4652314-A499-1B49-901A-C0EE05F7BDC4}" vid="{58F4292B-3CAE-E746-ABED-3ABA8F0E71E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D572F303E23F0498479A555D0683BB7" ma:contentTypeVersion="2" ma:contentTypeDescription="Create a new document." ma:contentTypeScope="" ma:versionID="6a9f7200a3671cc9bc5a30f75f900ef4">
  <xsd:schema xmlns:xsd="http://www.w3.org/2001/XMLSchema" xmlns:xs="http://www.w3.org/2001/XMLSchema" xmlns:p="http://schemas.microsoft.com/office/2006/metadata/properties" xmlns:ns2="4974a229-6bfe-4c31-824b-255fd2336b12" targetNamespace="http://schemas.microsoft.com/office/2006/metadata/properties" ma:root="true" ma:fieldsID="b914ef6ebabfc9201750253f48720df1" ns2:_="">
    <xsd:import namespace="4974a229-6bfe-4c31-824b-255fd2336b12"/>
    <xsd:element name="properties">
      <xsd:complexType>
        <xsd:sequence>
          <xsd:element name="documentManagement">
            <xsd:complexType>
              <xsd:all>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74a229-6bfe-4c31-824b-255fd2336b1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C24D32-8F1B-47CB-84B2-3EAC78F0D5A1}">
  <ds:schemaRefs>
    <ds:schemaRef ds:uri="http://schemas.microsoft.com/sharepoint/v3/contenttype/forms"/>
  </ds:schemaRefs>
</ds:datastoreItem>
</file>

<file path=customXml/itemProps2.xml><?xml version="1.0" encoding="utf-8"?>
<ds:datastoreItem xmlns:ds="http://schemas.openxmlformats.org/officeDocument/2006/customXml" ds:itemID="{DA00A36F-21DD-47BF-BA27-468361369EB5}">
  <ds:schemaRefs>
    <ds:schemaRef ds:uri="4974a229-6bfe-4c31-824b-255fd2336b12"/>
    <ds:schemaRef ds:uri="http://purl.org/dc/elements/1.1/"/>
    <ds:schemaRef ds:uri="http://schemas.microsoft.com/office/2006/metadata/propertie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www.w3.org/XML/1998/namespace"/>
    <ds:schemaRef ds:uri="http://purl.org/dc/dcmitype/"/>
  </ds:schemaRefs>
</ds:datastoreItem>
</file>

<file path=customXml/itemProps3.xml><?xml version="1.0" encoding="utf-8"?>
<ds:datastoreItem xmlns:ds="http://schemas.openxmlformats.org/officeDocument/2006/customXml" ds:itemID="{EE664218-65A9-4C4C-8DF6-BEEBF107C2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974a229-6bfe-4c31-824b-255fd2336b1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755</TotalTime>
  <Words>601</Words>
  <Application>Microsoft Office PowerPoint</Application>
  <PresentationFormat>On-screen Show (4:3)</PresentationFormat>
  <Paragraphs>46</Paragraphs>
  <Slides>15</Slides>
  <Notes>4</Notes>
  <HiddenSlides>0</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15</vt:i4>
      </vt:variant>
    </vt:vector>
  </HeadingPairs>
  <TitlesOfParts>
    <vt:vector size="32" baseType="lpstr">
      <vt:lpstr>Agency FB</vt:lpstr>
      <vt:lpstr>Arial</vt:lpstr>
      <vt:lpstr>Berlin Sans FB Demi</vt:lpstr>
      <vt:lpstr>Calibri</vt:lpstr>
      <vt:lpstr>Calibri Light</vt:lpstr>
      <vt:lpstr>Century Gothic</vt:lpstr>
      <vt:lpstr>Copperplate Gothic Bold</vt:lpstr>
      <vt:lpstr>Corbel</vt:lpstr>
      <vt:lpstr>Elephant</vt:lpstr>
      <vt:lpstr>Franklin Gothic Demi</vt:lpstr>
      <vt:lpstr>Haettenschweiler</vt:lpstr>
      <vt:lpstr>Papyrus</vt:lpstr>
      <vt:lpstr>Playbill</vt:lpstr>
      <vt:lpstr>Segoe UI Light</vt:lpstr>
      <vt:lpstr>Times New Roman</vt:lpstr>
      <vt:lpstr>BrushVTI</vt:lpstr>
      <vt:lpstr>Office Theme</vt:lpstr>
      <vt:lpstr>PowerPoint Presentation</vt:lpstr>
      <vt:lpstr>PowerPoint Presentation</vt:lpstr>
      <vt:lpstr>PowerPoint Presentation</vt:lpstr>
      <vt:lpstr>PowerPoint Presentation</vt:lpstr>
      <vt:lpstr>REMINDER TO STAFF &amp; STUDENTS</vt:lpstr>
      <vt:lpstr>PowerPoint Presentation</vt:lpstr>
      <vt:lpstr>PowerPoint Presentation</vt:lpstr>
      <vt:lpstr>PowerPoint Presentation</vt:lpstr>
      <vt:lpstr>VIRTUAL CLUBS</vt:lpstr>
      <vt:lpstr>PowerPoint Presentation</vt:lpstr>
      <vt:lpstr>Grade 12 students: Scholarships!!</vt:lpstr>
      <vt:lpstr>TD SCHOLARSHIPS FOR COMMUNITY LEADERSHIP</vt:lpstr>
      <vt:lpstr>Loran Scholars Foundation Scholarship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Ciardullo, Anthony</dc:creator>
  <cp:lastModifiedBy>Sparks, Dolores</cp:lastModifiedBy>
  <cp:revision>31</cp:revision>
  <cp:lastPrinted>2020-09-18T22:21:32Z</cp:lastPrinted>
  <dcterms:created xsi:type="dcterms:W3CDTF">2020-03-09T23:55:07Z</dcterms:created>
  <dcterms:modified xsi:type="dcterms:W3CDTF">2020-09-18T22:21:59Z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0x0101006D572F303E23F0498479A555D0683BB7</vt:lpwstr>
  </property>
</Properties>
</file>